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2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7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7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95F0A1-F3B0-4068-8F74-EE7000926DFB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DD495D-2218-4002-92EA-66E8CA532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16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1" y="3892970"/>
            <a:ext cx="11075831" cy="239192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People living in Greece lived in small </a:t>
            </a:r>
            <a:r>
              <a:rPr lang="en-US" sz="2400" u="sng" dirty="0"/>
              <a:t>farming</a:t>
            </a:r>
            <a:r>
              <a:rPr lang="en-US" sz="2400" dirty="0"/>
              <a:t> villages. As these villages evolved, people built </a:t>
            </a:r>
            <a:r>
              <a:rPr lang="en-US" sz="2400" u="sng" dirty="0"/>
              <a:t>walls</a:t>
            </a:r>
            <a:r>
              <a:rPr lang="en-US" sz="2400" dirty="0"/>
              <a:t> and a marketplace (</a:t>
            </a:r>
            <a:r>
              <a:rPr lang="en-US" sz="2400" u="sng" dirty="0"/>
              <a:t>agora</a:t>
            </a:r>
            <a:r>
              <a:rPr lang="en-US" sz="2400" dirty="0"/>
              <a:t>), and developed governments.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Each city-state (</a:t>
            </a:r>
            <a:r>
              <a:rPr lang="en-US" sz="2400" u="sng" dirty="0"/>
              <a:t>poleis</a:t>
            </a:r>
            <a:r>
              <a:rPr lang="en-US" sz="2400" dirty="0"/>
              <a:t>) were believed to be protected by a particular </a:t>
            </a:r>
            <a:r>
              <a:rPr lang="en-US" sz="2400" u="sng" dirty="0"/>
              <a:t>God</a:t>
            </a:r>
            <a:r>
              <a:rPr lang="en-US" sz="2400" dirty="0"/>
              <a:t> or </a:t>
            </a:r>
            <a:r>
              <a:rPr lang="en-US" sz="2400" u="sng" dirty="0"/>
              <a:t>Goddess</a:t>
            </a:r>
            <a:r>
              <a:rPr lang="en-US" sz="24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People belonging to the poleis owed their Gods and Goddess reverence, respect, and sacrifice.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Example: The people of </a:t>
            </a:r>
            <a:r>
              <a:rPr lang="en-US" sz="2400" u="sng" dirty="0"/>
              <a:t>Athens</a:t>
            </a:r>
            <a:r>
              <a:rPr lang="en-US" sz="2400" dirty="0"/>
              <a:t> were protected by </a:t>
            </a:r>
            <a:r>
              <a:rPr lang="en-US" sz="2400" u="sng" dirty="0"/>
              <a:t>Athena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83" y="1791547"/>
            <a:ext cx="9867793" cy="20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036" y="1862668"/>
            <a:ext cx="419267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One unique city-state, </a:t>
            </a:r>
            <a:r>
              <a:rPr lang="en-US" sz="2400" u="sng" dirty="0"/>
              <a:t>Sparta</a:t>
            </a:r>
            <a:r>
              <a:rPr lang="en-US" sz="2400" dirty="0"/>
              <a:t>, (also protected by Athena) was famously known as a </a:t>
            </a:r>
            <a:r>
              <a:rPr lang="en-US" sz="2400" u="sng" dirty="0"/>
              <a:t>warrior</a:t>
            </a:r>
            <a:r>
              <a:rPr lang="en-US" sz="2400" dirty="0"/>
              <a:t> society. Spartans were taught that dying in battle was the </a:t>
            </a:r>
            <a:r>
              <a:rPr lang="en-US" sz="2400" u="sng" dirty="0"/>
              <a:t>greatest glory</a:t>
            </a:r>
            <a:r>
              <a:rPr lang="en-US" sz="2400" dirty="0"/>
              <a:t> in life. It was the </a:t>
            </a:r>
            <a:r>
              <a:rPr lang="en-US" sz="2400" u="sng" dirty="0"/>
              <a:t>biggest</a:t>
            </a:r>
            <a:r>
              <a:rPr lang="en-US" sz="2400" dirty="0"/>
              <a:t> poleis as well. </a:t>
            </a:r>
          </a:p>
        </p:txBody>
      </p:sp>
      <p:pic>
        <p:nvPicPr>
          <p:cNvPr id="4" name="300 - this is spart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499" y="1845734"/>
            <a:ext cx="6633506" cy="27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727" y="2968807"/>
            <a:ext cx="7418231" cy="3133396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The Greeks prided themselves on </a:t>
            </a:r>
            <a:r>
              <a:rPr lang="en-US" sz="2400" u="sng" dirty="0"/>
              <a:t>power</a:t>
            </a:r>
            <a:r>
              <a:rPr lang="en-US" sz="2400" dirty="0"/>
              <a:t> of the </a:t>
            </a:r>
            <a:r>
              <a:rPr lang="en-US" sz="2400" u="sng" dirty="0"/>
              <a:t>mind</a:t>
            </a:r>
            <a:r>
              <a:rPr lang="en-US" sz="2400" dirty="0"/>
              <a:t>; Philosophers like </a:t>
            </a:r>
            <a:r>
              <a:rPr lang="en-US" sz="2400" u="sng" dirty="0"/>
              <a:t>Socrates</a:t>
            </a:r>
            <a:r>
              <a:rPr lang="en-US" sz="2400" dirty="0"/>
              <a:t>, Aristotle, &amp; </a:t>
            </a:r>
            <a:r>
              <a:rPr lang="en-US" sz="2400" u="sng" dirty="0"/>
              <a:t>Plato</a:t>
            </a:r>
            <a:r>
              <a:rPr lang="en-US" sz="2400" dirty="0"/>
              <a:t> preached </a:t>
            </a:r>
            <a:r>
              <a:rPr lang="en-US" sz="2400" u="sng" dirty="0"/>
              <a:t>truth</a:t>
            </a:r>
            <a:r>
              <a:rPr lang="en-US" sz="2400" dirty="0"/>
              <a:t>, justice, </a:t>
            </a:r>
            <a:r>
              <a:rPr lang="en-US" sz="2400" u="sng" dirty="0"/>
              <a:t>reason</a:t>
            </a:r>
            <a:r>
              <a:rPr lang="en-US" sz="2400" dirty="0"/>
              <a:t>, &amp; democracy.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u="sng" dirty="0"/>
              <a:t>Land</a:t>
            </a:r>
            <a:r>
              <a:rPr lang="en-US" sz="2400" dirty="0"/>
              <a:t> was the most important source of </a:t>
            </a:r>
            <a:r>
              <a:rPr lang="en-US" sz="2400" u="sng" dirty="0"/>
              <a:t>wealth</a:t>
            </a:r>
            <a:r>
              <a:rPr lang="en-US" sz="2400" dirty="0"/>
              <a:t>, which motivated men to conquer territory for Greece from the </a:t>
            </a:r>
            <a:r>
              <a:rPr lang="en-US" sz="2400" u="sng" dirty="0"/>
              <a:t>Mediterranean</a:t>
            </a:r>
            <a:r>
              <a:rPr lang="en-US" sz="2400" dirty="0"/>
              <a:t> to Asia. However, as the conquered they began to be </a:t>
            </a:r>
            <a:r>
              <a:rPr lang="en-US" sz="2400" u="sng" dirty="0"/>
              <a:t>self-ruled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2" descr="Image result for socrates aristotle and pl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28" y="286603"/>
            <a:ext cx="4687645" cy="261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3273522" cy="42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2" y="1262130"/>
            <a:ext cx="10315665" cy="3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40169"/>
            <a:ext cx="5754281" cy="35416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 507 B.C. the Athenian leader, </a:t>
            </a:r>
            <a:r>
              <a:rPr lang="en-US" sz="2400" u="sng" dirty="0"/>
              <a:t>Cleisthenes</a:t>
            </a:r>
            <a:r>
              <a:rPr lang="en-US" sz="2400" dirty="0"/>
              <a:t>, introduced a system of political reform that he called </a:t>
            </a:r>
            <a:r>
              <a:rPr lang="en-US" sz="2400" u="sng" dirty="0" err="1"/>
              <a:t>demokratia</a:t>
            </a:r>
            <a:r>
              <a:rPr lang="en-US" sz="2400" dirty="0"/>
              <a:t> (democracy!), or “rule by the </a:t>
            </a:r>
            <a:r>
              <a:rPr lang="en-US" sz="2400" u="sng" dirty="0"/>
              <a:t>people</a:t>
            </a:r>
            <a:r>
              <a:rPr lang="en-US" sz="2400" dirty="0"/>
              <a:t>.” This system was comprised of </a:t>
            </a:r>
            <a:r>
              <a:rPr lang="en-US" sz="2400" u="sng" dirty="0"/>
              <a:t>three</a:t>
            </a:r>
            <a:r>
              <a:rPr lang="en-US" sz="2400" dirty="0"/>
              <a:t> separate institutions: the </a:t>
            </a:r>
            <a:r>
              <a:rPr lang="en-US" sz="2400" u="sng" dirty="0" err="1"/>
              <a:t>ekklesia</a:t>
            </a:r>
            <a:r>
              <a:rPr lang="en-US" sz="2400" dirty="0"/>
              <a:t>, a sovereign governing body that wrote laws; the </a:t>
            </a:r>
            <a:r>
              <a:rPr lang="en-US" sz="2400" u="sng" dirty="0"/>
              <a:t>boule</a:t>
            </a:r>
            <a:r>
              <a:rPr lang="en-US" sz="2400" dirty="0"/>
              <a:t>, a council of representatives from each </a:t>
            </a:r>
            <a:r>
              <a:rPr lang="en-US" sz="2400" dirty="0" err="1"/>
              <a:t>Atenian</a:t>
            </a:r>
            <a:r>
              <a:rPr lang="en-US" sz="2400" dirty="0"/>
              <a:t> tribe; and the </a:t>
            </a:r>
            <a:r>
              <a:rPr lang="en-US" sz="2400" u="sng" dirty="0" err="1"/>
              <a:t>dikesteria</a:t>
            </a:r>
            <a:r>
              <a:rPr lang="en-US" sz="2400" dirty="0"/>
              <a:t>, the popular </a:t>
            </a:r>
            <a:r>
              <a:rPr lang="en-US" sz="2400" u="sng" dirty="0"/>
              <a:t>courts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4" y="286603"/>
            <a:ext cx="4072300" cy="214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83" y="2008096"/>
            <a:ext cx="4762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7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32" y="1751527"/>
            <a:ext cx="7840658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­At the age of </a:t>
            </a:r>
            <a:r>
              <a:rPr lang="en-US" sz="2400" u="sng" dirty="0"/>
              <a:t>18</a:t>
            </a:r>
            <a:r>
              <a:rPr lang="en-US" sz="2400" dirty="0"/>
              <a:t>, Alexander of Macedonia was cavalry commander. After his father, King Philip II, passed away, he was </a:t>
            </a:r>
            <a:r>
              <a:rPr lang="en-US" sz="2400" u="sng" dirty="0"/>
              <a:t>king</a:t>
            </a:r>
            <a:r>
              <a:rPr lang="en-US" sz="2400" dirty="0"/>
              <a:t> at age </a:t>
            </a:r>
            <a:r>
              <a:rPr lang="en-US" sz="2400" u="sng" dirty="0"/>
              <a:t>20</a:t>
            </a:r>
            <a:r>
              <a:rPr lang="en-US" sz="2400" dirty="0"/>
              <a:t>.  </a:t>
            </a:r>
          </a:p>
          <a:p>
            <a:pPr lvl="1"/>
            <a:r>
              <a:rPr lang="en-US" sz="2400" dirty="0"/>
              <a:t>He was </a:t>
            </a:r>
            <a:r>
              <a:rPr lang="en-US" sz="2400" u="sng" dirty="0"/>
              <a:t>tutored</a:t>
            </a:r>
            <a:r>
              <a:rPr lang="en-US" sz="2400" dirty="0"/>
              <a:t> by </a:t>
            </a:r>
            <a:r>
              <a:rPr lang="en-US" sz="2400" u="sng" dirty="0"/>
              <a:t>Aristotle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He had the support of the Macedonian Army to conquer Persia and </a:t>
            </a:r>
            <a:r>
              <a:rPr lang="en-US" sz="2400" u="sng" dirty="0"/>
              <a:t>Egypt</a:t>
            </a:r>
            <a:r>
              <a:rPr lang="en-US" sz="2400" dirty="0"/>
              <a:t> by the age of </a:t>
            </a:r>
            <a:r>
              <a:rPr lang="en-US" sz="2400" u="sng" dirty="0"/>
              <a:t>26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This is why he is remembered as Alexander </a:t>
            </a:r>
            <a:r>
              <a:rPr lang="en-US" sz="2400" u="sng" dirty="0"/>
              <a:t>the Great</a:t>
            </a:r>
            <a:r>
              <a:rPr lang="en-US" sz="2400" dirty="0"/>
              <a:t>. His conquests created a legend that would provide the standard by which other leaders measured their careers, and his tombs was one of the most visited. </a:t>
            </a:r>
          </a:p>
          <a:p>
            <a:pPr lvl="0"/>
            <a:r>
              <a:rPr lang="en-US" sz="2400" dirty="0" smtClean="0"/>
              <a:t>Alexander the Great’s </a:t>
            </a:r>
            <a:r>
              <a:rPr lang="en-US" sz="2400" u="sng" dirty="0" smtClean="0"/>
              <a:t>conquests</a:t>
            </a:r>
            <a:r>
              <a:rPr lang="en-US" sz="2400" dirty="0" smtClean="0"/>
              <a:t>, the Trojan War, and the philosophes from Ancient Greece have influenced the world today.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877743"/>
            <a:ext cx="3827601" cy="229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49" y="3511642"/>
            <a:ext cx="3115435" cy="247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9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375</Words>
  <Application>Microsoft Office PowerPoint</Application>
  <PresentationFormat>Widescreen</PresentationFormat>
  <Paragraphs>18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Ancient Greece </vt:lpstr>
      <vt:lpstr>Sparta</vt:lpstr>
      <vt:lpstr>Ancient Greece: </vt:lpstr>
      <vt:lpstr>PowerPoint Presentation</vt:lpstr>
      <vt:lpstr>Democracy! </vt:lpstr>
      <vt:lpstr>Alexander the GREAT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Greece:</dc:title>
  <dc:creator>Shannon Edwards</dc:creator>
  <cp:lastModifiedBy>Shannon Edwards</cp:lastModifiedBy>
  <cp:revision>5</cp:revision>
  <dcterms:created xsi:type="dcterms:W3CDTF">2017-08-24T16:31:12Z</dcterms:created>
  <dcterms:modified xsi:type="dcterms:W3CDTF">2017-08-28T00:00:23Z</dcterms:modified>
</cp:coreProperties>
</file>