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595D-36ED-4FA1-82E3-8720B9B6D83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C67F-A739-420A-ADC4-1E5E7683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7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595D-36ED-4FA1-82E3-8720B9B6D83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C67F-A739-420A-ADC4-1E5E7683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8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C9C3595D-36ED-4FA1-82E3-8720B9B6D83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7069C67F-A739-420A-ADC4-1E5E7683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4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595D-36ED-4FA1-82E3-8720B9B6D83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C67F-A739-420A-ADC4-1E5E7683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C3595D-36ED-4FA1-82E3-8720B9B6D83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69C67F-A739-420A-ADC4-1E5E7683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92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595D-36ED-4FA1-82E3-8720B9B6D83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C67F-A739-420A-ADC4-1E5E7683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0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595D-36ED-4FA1-82E3-8720B9B6D83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C67F-A739-420A-ADC4-1E5E7683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4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595D-36ED-4FA1-82E3-8720B9B6D83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C67F-A739-420A-ADC4-1E5E7683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20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595D-36ED-4FA1-82E3-8720B9B6D83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C67F-A739-420A-ADC4-1E5E7683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60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595D-36ED-4FA1-82E3-8720B9B6D83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C67F-A739-420A-ADC4-1E5E7683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3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595D-36ED-4FA1-82E3-8720B9B6D83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C67F-A739-420A-ADC4-1E5E7683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3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C9C3595D-36ED-4FA1-82E3-8720B9B6D83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7069C67F-A739-420A-ADC4-1E5E7683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750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://www.history.com/topics/bleeding-kansa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Unit 1 Civil War &amp; Reconstruction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North &amp; South </a:t>
            </a:r>
            <a:r>
              <a:rPr lang="en-US" dirty="0" smtClean="0"/>
              <a:t>Develop</a:t>
            </a:r>
            <a:r>
              <a:rPr lang="en-US" dirty="0"/>
              <a:t> </a:t>
            </a:r>
            <a:r>
              <a:rPr lang="en-US" dirty="0" smtClean="0"/>
              <a:t>– New Political parties &amp; decisions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288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Bleeding Kansas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What decade did this occur in?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What is popular sovereignty?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Did Republicans back the Anti-Slavery or Pro-Slavery movement?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Did Democrats </a:t>
            </a:r>
            <a:r>
              <a:rPr lang="en-US" sz="2400" dirty="0"/>
              <a:t>back the Anti-Slavery or Pro-Slavery movement</a:t>
            </a:r>
            <a:r>
              <a:rPr lang="en-US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Did Kansas enter the Union or the Confederacy?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6750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Bleeding Kansas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13" y="2011679"/>
            <a:ext cx="10947042" cy="465957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600" dirty="0"/>
              <a:t>Both sides saw that as an </a:t>
            </a:r>
            <a:r>
              <a:rPr lang="en-US" sz="2600" u="sng" dirty="0"/>
              <a:t>opportunity</a:t>
            </a:r>
            <a:r>
              <a:rPr lang="en-US" sz="2600" dirty="0"/>
              <a:t> to flood people in to sway the vote, which proved Douglas thoughts that this would be </a:t>
            </a:r>
            <a:r>
              <a:rPr lang="en-US" sz="2600" u="sng" dirty="0"/>
              <a:t>peaceful</a:t>
            </a:r>
            <a:r>
              <a:rPr lang="en-US" sz="2600" dirty="0"/>
              <a:t> wrong. </a:t>
            </a:r>
          </a:p>
          <a:p>
            <a:pPr lvl="1"/>
            <a:r>
              <a:rPr lang="en-US" sz="2600" dirty="0"/>
              <a:t>As people, primarily from </a:t>
            </a:r>
            <a:r>
              <a:rPr lang="en-US" sz="2600" u="sng" dirty="0"/>
              <a:t>Missouri</a:t>
            </a:r>
            <a:r>
              <a:rPr lang="en-US" sz="2600" dirty="0"/>
              <a:t>, poured in, on May 21</a:t>
            </a:r>
            <a:r>
              <a:rPr lang="en-US" sz="2600" baseline="30000" dirty="0"/>
              <a:t>st</a:t>
            </a:r>
            <a:r>
              <a:rPr lang="en-US" sz="2600" dirty="0"/>
              <a:t>, 1856 hooligans looted </a:t>
            </a:r>
            <a:r>
              <a:rPr lang="en-US" sz="2600" u="sng" dirty="0"/>
              <a:t>Lawrence</a:t>
            </a:r>
            <a:r>
              <a:rPr lang="en-US" sz="2600" dirty="0"/>
              <a:t>, Kansas. </a:t>
            </a:r>
          </a:p>
          <a:p>
            <a:pPr lvl="1"/>
            <a:r>
              <a:rPr lang="en-US" sz="2600" u="sng" dirty="0"/>
              <a:t>John Brown</a:t>
            </a:r>
            <a:r>
              <a:rPr lang="en-US" sz="2600" dirty="0"/>
              <a:t> responded by orchestrating the murder of </a:t>
            </a:r>
            <a:r>
              <a:rPr lang="en-US" sz="2600" u="sng" dirty="0"/>
              <a:t>five</a:t>
            </a:r>
            <a:r>
              <a:rPr lang="en-US" sz="2600" dirty="0"/>
              <a:t> proslavery settlers along the Pottawatomie Creek. </a:t>
            </a:r>
          </a:p>
          <a:p>
            <a:pPr lvl="1"/>
            <a:r>
              <a:rPr lang="en-US" sz="2600" dirty="0"/>
              <a:t>This sparked </a:t>
            </a:r>
            <a:r>
              <a:rPr lang="en-US" sz="2600" u="sng" dirty="0"/>
              <a:t>four</a:t>
            </a:r>
            <a:r>
              <a:rPr lang="en-US" sz="2600" dirty="0"/>
              <a:t> months of partisan violence all across Kansas. </a:t>
            </a:r>
          </a:p>
          <a:p>
            <a:pPr lvl="0"/>
            <a:r>
              <a:rPr lang="en-US" sz="2600" dirty="0"/>
              <a:t>This caused violence in the </a:t>
            </a:r>
            <a:r>
              <a:rPr lang="en-US" sz="2600" u="sng" dirty="0"/>
              <a:t>senate</a:t>
            </a:r>
            <a:r>
              <a:rPr lang="en-US" sz="2600" dirty="0"/>
              <a:t> as well. Charles Sumner (Mass. Sen.) verbally attacked slavery and singled out Andrew Butler (SC Sen.); Butler’s nephew then </a:t>
            </a:r>
            <a:r>
              <a:rPr lang="en-US" sz="2600" u="sng" dirty="0"/>
              <a:t>assaulted</a:t>
            </a:r>
            <a:r>
              <a:rPr lang="en-US" sz="2600" dirty="0"/>
              <a:t> Sumner on the Senate floor!</a:t>
            </a:r>
          </a:p>
          <a:p>
            <a:pPr lvl="0"/>
            <a:r>
              <a:rPr lang="en-US" sz="2600" dirty="0"/>
              <a:t>John W. Geary managed to </a:t>
            </a:r>
            <a:r>
              <a:rPr lang="en-US" sz="2600" u="sng" dirty="0"/>
              <a:t>calm</a:t>
            </a:r>
            <a:r>
              <a:rPr lang="en-US" sz="2600" dirty="0"/>
              <a:t> the “</a:t>
            </a:r>
            <a:r>
              <a:rPr lang="en-US" sz="2600" u="sng" dirty="0"/>
              <a:t>border</a:t>
            </a:r>
            <a:r>
              <a:rPr lang="en-US" sz="2600" dirty="0"/>
              <a:t> war” with the help of the federal troops. </a:t>
            </a:r>
          </a:p>
          <a:p>
            <a:pPr lvl="0"/>
            <a:r>
              <a:rPr lang="en-US" sz="2600" dirty="0"/>
              <a:t>Kansas </a:t>
            </a:r>
            <a:r>
              <a:rPr lang="en-US" sz="2600" u="sng" dirty="0"/>
              <a:t>rejected</a:t>
            </a:r>
            <a:r>
              <a:rPr lang="en-US" sz="2600" dirty="0"/>
              <a:t> the proslavery constitution.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947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0023" y="309092"/>
            <a:ext cx="5947356" cy="148384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North &amp; South develop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830" y="2524258"/>
            <a:ext cx="9086549" cy="4237149"/>
          </a:xfrm>
        </p:spPr>
        <p:txBody>
          <a:bodyPr/>
          <a:lstStyle/>
          <a:p>
            <a:pPr lvl="0"/>
            <a:r>
              <a:rPr lang="en-US" dirty="0"/>
              <a:t>Since the </a:t>
            </a:r>
            <a:r>
              <a:rPr lang="en-US" u="sng" dirty="0"/>
              <a:t>Revolutionary</a:t>
            </a:r>
            <a:r>
              <a:rPr lang="en-US" dirty="0"/>
              <a:t> war, the Northern and Southern sections of the U.S. had developed into two very different </a:t>
            </a:r>
            <a:r>
              <a:rPr lang="en-US" u="sng" dirty="0"/>
              <a:t>cultural</a:t>
            </a:r>
            <a:r>
              <a:rPr lang="en-US" dirty="0"/>
              <a:t> and </a:t>
            </a:r>
            <a:r>
              <a:rPr lang="en-US" u="sng" dirty="0"/>
              <a:t>economic</a:t>
            </a:r>
            <a:r>
              <a:rPr lang="en-US" dirty="0"/>
              <a:t> regions. </a:t>
            </a:r>
          </a:p>
          <a:p>
            <a:pPr lvl="0"/>
            <a:r>
              <a:rPr lang="en-US" dirty="0"/>
              <a:t>The North was </a:t>
            </a:r>
            <a:r>
              <a:rPr lang="en-US" u="sng" dirty="0"/>
              <a:t>industrialized</a:t>
            </a:r>
            <a:r>
              <a:rPr lang="en-US" dirty="0"/>
              <a:t>, while the South and the West were focused on </a:t>
            </a:r>
            <a:r>
              <a:rPr lang="en-US" u="sng" dirty="0"/>
              <a:t>agriculture. </a:t>
            </a:r>
            <a:endParaRPr lang="en-US" dirty="0"/>
          </a:p>
          <a:p>
            <a:pPr lvl="0"/>
            <a:r>
              <a:rPr lang="en-US" dirty="0"/>
              <a:t>The South had a </a:t>
            </a:r>
            <a:r>
              <a:rPr lang="en-US" u="sng" dirty="0"/>
              <a:t>plantation</a:t>
            </a:r>
            <a:r>
              <a:rPr lang="en-US" dirty="0"/>
              <a:t> economy that was dependent on the “peculiar institution”, which increased tensions between the regions. </a:t>
            </a:r>
          </a:p>
          <a:p>
            <a:pPr lvl="0"/>
            <a:r>
              <a:rPr lang="en-US" dirty="0"/>
              <a:t>The controversy over slavery grew worse as new territories and </a:t>
            </a:r>
            <a:r>
              <a:rPr lang="en-US" u="sng" dirty="0"/>
              <a:t>states</a:t>
            </a:r>
            <a:r>
              <a:rPr lang="en-US" dirty="0"/>
              <a:t> were admitted to the </a:t>
            </a:r>
            <a:r>
              <a:rPr lang="en-US" u="sng" dirty="0"/>
              <a:t>union</a:t>
            </a:r>
            <a:r>
              <a:rPr lang="en-US" dirty="0"/>
              <a:t>. </a:t>
            </a:r>
            <a:r>
              <a:rPr lang="en-US" dirty="0" smtClean="0"/>
              <a:t>Supporters </a:t>
            </a:r>
            <a:r>
              <a:rPr lang="en-US" dirty="0"/>
              <a:t>of slavery sought an opportunity to create more </a:t>
            </a:r>
            <a:r>
              <a:rPr lang="en-US" u="sng" dirty="0"/>
              <a:t>slave</a:t>
            </a:r>
            <a:r>
              <a:rPr lang="en-US" dirty="0"/>
              <a:t> states, while opponents remained equally determined to end slavery </a:t>
            </a:r>
            <a:r>
              <a:rPr lang="en-US" u="sng" dirty="0"/>
              <a:t>completely</a:t>
            </a:r>
            <a:r>
              <a:rPr lang="en-US" dirty="0"/>
              <a:t>.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30" y="309092"/>
            <a:ext cx="3036162" cy="21164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379" y="224485"/>
            <a:ext cx="2667000" cy="313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87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War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What is the tone of this Political Cartoon?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What do the three different people in this cartoon represent?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What do you think is the message of this cartoon?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954" y="2150621"/>
            <a:ext cx="4620362" cy="436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015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North &amp; South Develop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2400" dirty="0"/>
              <a:t>In 1820 the U.S. Congress implemented the </a:t>
            </a:r>
            <a:r>
              <a:rPr lang="en-US" sz="2400" u="sng" dirty="0"/>
              <a:t>Missouri</a:t>
            </a:r>
            <a:r>
              <a:rPr lang="en-US" sz="2400" dirty="0"/>
              <a:t> Compromise. It was a solution to Missouri requesting for admission to the Union as a </a:t>
            </a:r>
            <a:r>
              <a:rPr lang="en-US" sz="2400" u="sng" dirty="0"/>
              <a:t>slave</a:t>
            </a:r>
            <a:r>
              <a:rPr lang="en-US" sz="2400" dirty="0"/>
              <a:t> state. This was an issue because that would upset the balance of slave and </a:t>
            </a:r>
            <a:r>
              <a:rPr lang="en-US" sz="2400" u="sng" dirty="0"/>
              <a:t>free</a:t>
            </a:r>
            <a:r>
              <a:rPr lang="en-US" sz="2400" dirty="0"/>
              <a:t> states. To </a:t>
            </a:r>
            <a:r>
              <a:rPr lang="en-US" sz="2400" i="1" dirty="0"/>
              <a:t>compromise</a:t>
            </a:r>
            <a:r>
              <a:rPr lang="en-US" sz="2400" dirty="0"/>
              <a:t>, Congress granted Missouri’s demand but also added </a:t>
            </a:r>
            <a:r>
              <a:rPr lang="en-US" sz="2400" u="sng" dirty="0"/>
              <a:t>Maine</a:t>
            </a:r>
            <a:r>
              <a:rPr lang="en-US" sz="2400" dirty="0"/>
              <a:t> as a free state. It also included an amendment that drew an imaginary line across the former Louisiana Territory, establishing a </a:t>
            </a:r>
            <a:r>
              <a:rPr lang="en-US" sz="2400" u="sng" dirty="0"/>
              <a:t>boundary</a:t>
            </a:r>
            <a:r>
              <a:rPr lang="en-US" sz="2400" dirty="0"/>
              <a:t> for free and slave regions. </a:t>
            </a:r>
          </a:p>
          <a:p>
            <a:pPr lvl="0"/>
            <a:r>
              <a:rPr lang="en-US" sz="2400" dirty="0"/>
              <a:t>The Missouri Compromise was placed in jeopardy when </a:t>
            </a:r>
            <a:r>
              <a:rPr lang="en-US" sz="2400" u="sng" dirty="0"/>
              <a:t>California </a:t>
            </a:r>
            <a:r>
              <a:rPr lang="en-US" sz="2400" dirty="0"/>
              <a:t>began to develop. California’s constitution was </a:t>
            </a:r>
            <a:r>
              <a:rPr lang="en-US" sz="2400" u="sng" dirty="0"/>
              <a:t>against</a:t>
            </a:r>
            <a:r>
              <a:rPr lang="en-US" sz="2400" dirty="0"/>
              <a:t> slavery, but it was located below the Slave State line. Thus the Compromise of </a:t>
            </a:r>
            <a:r>
              <a:rPr lang="en-US" sz="2400" u="sng" dirty="0"/>
              <a:t>1850</a:t>
            </a:r>
            <a:r>
              <a:rPr lang="en-US" sz="2400" dirty="0"/>
              <a:t> was introduced. California would be admitted as a </a:t>
            </a:r>
            <a:r>
              <a:rPr lang="en-US" sz="2400" u="sng" dirty="0"/>
              <a:t>free</a:t>
            </a:r>
            <a:r>
              <a:rPr lang="en-US" sz="2400" dirty="0"/>
              <a:t> state, but a more effective </a:t>
            </a:r>
            <a:r>
              <a:rPr lang="en-US" sz="2400" u="sng" dirty="0"/>
              <a:t>fugitive</a:t>
            </a:r>
            <a:r>
              <a:rPr lang="en-US" sz="2400" dirty="0"/>
              <a:t> slave law would be put in action. Additionally, popular </a:t>
            </a:r>
            <a:r>
              <a:rPr lang="en-US" sz="2400" u="sng" dirty="0"/>
              <a:t>sovereignty</a:t>
            </a:r>
            <a:r>
              <a:rPr lang="en-US" sz="2400" dirty="0"/>
              <a:t> would be introduced. This gave residents of New Mexico and Utah territories the right to </a:t>
            </a:r>
            <a:r>
              <a:rPr lang="en-US" sz="2400" u="sng" dirty="0"/>
              <a:t>vote</a:t>
            </a:r>
            <a:r>
              <a:rPr lang="en-US" sz="2400" dirty="0"/>
              <a:t> for or against slavery.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857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580" y="178158"/>
            <a:ext cx="3369081" cy="170215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Missouri (MO) Compromise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119" y="178158"/>
            <a:ext cx="7792524" cy="6401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526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Underground Railroad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04" y="1908649"/>
            <a:ext cx="9784080" cy="4206240"/>
          </a:xfrm>
        </p:spPr>
        <p:txBody>
          <a:bodyPr/>
          <a:lstStyle/>
          <a:p>
            <a:pPr lvl="0"/>
            <a:r>
              <a:rPr lang="en-US" sz="2400" dirty="0"/>
              <a:t>Under the enhanced Fugitive Slave Act, any alleged fugitive slave was not entitled to a </a:t>
            </a:r>
            <a:r>
              <a:rPr lang="en-US" sz="2400" u="sng" dirty="0"/>
              <a:t>trial</a:t>
            </a:r>
            <a:r>
              <a:rPr lang="en-US" sz="2400" dirty="0"/>
              <a:t> and anyone convicted of </a:t>
            </a:r>
            <a:r>
              <a:rPr lang="en-US" sz="2400" u="sng" dirty="0"/>
              <a:t>helping</a:t>
            </a:r>
            <a:r>
              <a:rPr lang="en-US" sz="2400" dirty="0"/>
              <a:t> one was liable for a fine of $1,000 and </a:t>
            </a:r>
            <a:r>
              <a:rPr lang="en-US" sz="2400" u="sng" dirty="0"/>
              <a:t>imprisonment</a:t>
            </a:r>
            <a:r>
              <a:rPr lang="en-US" sz="2400" dirty="0"/>
              <a:t> for up to </a:t>
            </a:r>
            <a:r>
              <a:rPr lang="en-US" sz="2400" u="sng" dirty="0"/>
              <a:t>six</a:t>
            </a:r>
            <a:r>
              <a:rPr lang="en-US" sz="2400" dirty="0"/>
              <a:t> months. </a:t>
            </a:r>
          </a:p>
          <a:p>
            <a:pPr lvl="0"/>
            <a:r>
              <a:rPr lang="en-US" sz="2400" dirty="0"/>
              <a:t>Escaping slavery was difficult and dangerous. It must be done at </a:t>
            </a:r>
            <a:r>
              <a:rPr lang="en-US" sz="2400" u="sng" dirty="0"/>
              <a:t>night</a:t>
            </a:r>
            <a:r>
              <a:rPr lang="en-US" sz="2400" dirty="0"/>
              <a:t> with no sense of distance or </a:t>
            </a:r>
            <a:r>
              <a:rPr lang="en-US" sz="2400" u="sng" dirty="0"/>
              <a:t>direction</a:t>
            </a:r>
            <a:r>
              <a:rPr lang="en-US" sz="2400" dirty="0"/>
              <a:t> just the assistance of the </a:t>
            </a:r>
            <a:r>
              <a:rPr lang="en-US" sz="2400" u="sng" dirty="0"/>
              <a:t>North Star</a:t>
            </a:r>
            <a:r>
              <a:rPr lang="en-US" sz="2400" dirty="0"/>
              <a:t>. </a:t>
            </a:r>
          </a:p>
          <a:p>
            <a:pPr lvl="0"/>
            <a:r>
              <a:rPr lang="en-US" sz="2400" dirty="0"/>
              <a:t>African Americans and white </a:t>
            </a:r>
            <a:r>
              <a:rPr lang="en-US" sz="2400" u="sng" dirty="0"/>
              <a:t>abolitionists</a:t>
            </a:r>
            <a:r>
              <a:rPr lang="en-US" sz="2400" dirty="0"/>
              <a:t> developed a secret network of people would hide fugitive slave. These escape routes became known as the </a:t>
            </a:r>
            <a:r>
              <a:rPr lang="en-US" sz="2400" u="sng" dirty="0"/>
              <a:t>Underground Railroad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920" y="4825544"/>
            <a:ext cx="4096957" cy="186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149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Underground Railroad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4" y="2011679"/>
            <a:ext cx="6497861" cy="4582303"/>
          </a:xfrm>
        </p:spPr>
        <p:txBody>
          <a:bodyPr/>
          <a:lstStyle/>
          <a:p>
            <a:pPr lvl="0"/>
            <a:r>
              <a:rPr lang="en-US" sz="2400" dirty="0"/>
              <a:t>“</a:t>
            </a:r>
            <a:r>
              <a:rPr lang="en-US" sz="2400" u="sng" dirty="0"/>
              <a:t>Conductors</a:t>
            </a:r>
            <a:r>
              <a:rPr lang="en-US" sz="2400" dirty="0"/>
              <a:t>” on the routes hid fugitives in secret tunnels and false cupboards, provided them with food and clothing, and escorted or direct them to the next “</a:t>
            </a:r>
            <a:r>
              <a:rPr lang="en-US" sz="2400" u="sng" dirty="0"/>
              <a:t>station</a:t>
            </a:r>
            <a:r>
              <a:rPr lang="en-US" sz="2400" dirty="0"/>
              <a:t>.” </a:t>
            </a:r>
          </a:p>
          <a:p>
            <a:pPr lvl="1"/>
            <a:r>
              <a:rPr lang="en-US" sz="2400" dirty="0"/>
              <a:t>One of the most famous conductors was </a:t>
            </a:r>
            <a:r>
              <a:rPr lang="en-US" sz="2400" u="sng" dirty="0"/>
              <a:t>Harriet Tubman</a:t>
            </a:r>
            <a:r>
              <a:rPr lang="en-US" sz="2400" dirty="0"/>
              <a:t>. After her owner died, she feared a rumor she was going to be </a:t>
            </a:r>
            <a:r>
              <a:rPr lang="en-US" sz="2400" u="sng" dirty="0"/>
              <a:t>sold</a:t>
            </a:r>
            <a:r>
              <a:rPr lang="en-US" sz="2400" dirty="0"/>
              <a:t>. She decided to make a break from freedom and successfully reached Philadelphia. She then joined the Underground Railroad and in total made </a:t>
            </a:r>
            <a:r>
              <a:rPr lang="en-US" sz="2400" u="sng" dirty="0"/>
              <a:t>19</a:t>
            </a:r>
            <a:r>
              <a:rPr lang="en-US" sz="2400" dirty="0"/>
              <a:t> trips back to the South and helped save over </a:t>
            </a:r>
            <a:r>
              <a:rPr lang="en-US" sz="2400" u="sng" dirty="0"/>
              <a:t>300</a:t>
            </a:r>
            <a:r>
              <a:rPr lang="en-US" sz="2400" dirty="0"/>
              <a:t> slaves, including her own </a:t>
            </a:r>
            <a:r>
              <a:rPr lang="en-US" sz="2400" u="sng" dirty="0"/>
              <a:t>parents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075" y="2011680"/>
            <a:ext cx="5172075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689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Underground railroad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875" y="2011680"/>
            <a:ext cx="6827123" cy="4206240"/>
          </a:xfrm>
        </p:spPr>
        <p:txBody>
          <a:bodyPr/>
          <a:lstStyle/>
          <a:p>
            <a:r>
              <a:rPr lang="en-US" sz="2400" dirty="0"/>
              <a:t>While Tubman brought hope, Harriet Beecher Stowe brought </a:t>
            </a:r>
            <a:r>
              <a:rPr lang="en-US" sz="2400" u="sng" dirty="0"/>
              <a:t>horror</a:t>
            </a:r>
            <a:r>
              <a:rPr lang="en-US" sz="2400" dirty="0"/>
              <a:t>. Stowe published hew novel </a:t>
            </a:r>
            <a:r>
              <a:rPr lang="en-US" sz="2400" u="sng" dirty="0"/>
              <a:t>Uncle Tom’s Cabin</a:t>
            </a:r>
            <a:r>
              <a:rPr lang="en-US" sz="2400" dirty="0"/>
              <a:t>, which stressed that slavery was not just a </a:t>
            </a:r>
            <a:r>
              <a:rPr lang="en-US" sz="2400" u="sng" dirty="0"/>
              <a:t>political</a:t>
            </a:r>
            <a:r>
              <a:rPr lang="en-US" sz="2400" dirty="0"/>
              <a:t> contest, but also a great moral </a:t>
            </a:r>
            <a:r>
              <a:rPr lang="en-US" sz="2400" u="sng" dirty="0"/>
              <a:t>struggle</a:t>
            </a:r>
            <a:r>
              <a:rPr lang="en-US" sz="2400" dirty="0"/>
              <a:t>. It </a:t>
            </a:r>
            <a:r>
              <a:rPr lang="en-US" sz="2400" u="sng" dirty="0"/>
              <a:t>illustrated</a:t>
            </a:r>
            <a:r>
              <a:rPr lang="en-US" sz="2400" dirty="0"/>
              <a:t> the intense terror that many slaves encountered. This book urged Northern abolitionist to increase their </a:t>
            </a:r>
            <a:r>
              <a:rPr lang="en-US" sz="2400" u="sng" dirty="0"/>
              <a:t>protests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97" y="2011680"/>
            <a:ext cx="3341896" cy="452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514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Bleeding Kansas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6058" y="1792936"/>
            <a:ext cx="5562310" cy="4424984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www.history.com/topics/bleeding-kansas</a:t>
            </a:r>
            <a:endParaRPr lang="en-US" dirty="0" smtClean="0"/>
          </a:p>
          <a:p>
            <a:r>
              <a:rPr lang="en-US" sz="2400" dirty="0"/>
              <a:t>Nebraska and Kansas wanted to be added to the </a:t>
            </a:r>
            <a:r>
              <a:rPr lang="en-US" sz="2400" u="sng" dirty="0"/>
              <a:t>Union</a:t>
            </a:r>
            <a:r>
              <a:rPr lang="en-US" sz="2400" dirty="0"/>
              <a:t>; however, they wanted to be added as </a:t>
            </a:r>
            <a:r>
              <a:rPr lang="en-US" sz="2400" u="sng" dirty="0"/>
              <a:t>slave</a:t>
            </a:r>
            <a:r>
              <a:rPr lang="en-US" sz="2400" dirty="0"/>
              <a:t> states.  Senator Stephen Douglas thought </a:t>
            </a:r>
            <a:r>
              <a:rPr lang="en-US" sz="2400" u="sng" dirty="0"/>
              <a:t>popular</a:t>
            </a:r>
            <a:r>
              <a:rPr lang="en-US" sz="2400" dirty="0"/>
              <a:t> </a:t>
            </a:r>
            <a:r>
              <a:rPr lang="en-US" sz="2400" u="sng" dirty="0"/>
              <a:t>sovereignty</a:t>
            </a:r>
            <a:r>
              <a:rPr lang="en-US" sz="2400" dirty="0"/>
              <a:t> should be placed in this territory like It was in New Mexico and Utah. He introduced the </a:t>
            </a:r>
            <a:r>
              <a:rPr lang="en-US" sz="2400" u="sng" dirty="0"/>
              <a:t>Kansas</a:t>
            </a:r>
            <a:r>
              <a:rPr lang="en-US" sz="2400" dirty="0"/>
              <a:t>-</a:t>
            </a:r>
            <a:r>
              <a:rPr lang="en-US" sz="2400" u="sng" dirty="0"/>
              <a:t>Nebraska</a:t>
            </a:r>
            <a:r>
              <a:rPr lang="en-US" sz="2400" dirty="0"/>
              <a:t> Act which would diminish the Missouri Compromise Line and allow these states to vote. It became law in 1854.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58" y="1904866"/>
            <a:ext cx="571500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069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145</TotalTime>
  <Words>845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Corbel</vt:lpstr>
      <vt:lpstr>Wingdings</vt:lpstr>
      <vt:lpstr>Banded</vt:lpstr>
      <vt:lpstr>Unit 1 Civil War &amp; Reconstruction</vt:lpstr>
      <vt:lpstr>North &amp; South develop </vt:lpstr>
      <vt:lpstr>Civil War</vt:lpstr>
      <vt:lpstr>North &amp; South Develop </vt:lpstr>
      <vt:lpstr>Missouri (MO) Compromise </vt:lpstr>
      <vt:lpstr>Underground Railroad </vt:lpstr>
      <vt:lpstr>Underground Railroad </vt:lpstr>
      <vt:lpstr>Underground railroad</vt:lpstr>
      <vt:lpstr>Bleeding Kansas</vt:lpstr>
      <vt:lpstr>Bleeding Kansas </vt:lpstr>
      <vt:lpstr>Bleeding Kansas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Civil War &amp; Reconstruction</dc:title>
  <dc:creator>Shannon Edwards</dc:creator>
  <cp:lastModifiedBy>Shannon Edwards</cp:lastModifiedBy>
  <cp:revision>6</cp:revision>
  <dcterms:created xsi:type="dcterms:W3CDTF">2017-08-21T16:48:39Z</dcterms:created>
  <dcterms:modified xsi:type="dcterms:W3CDTF">2017-08-22T16:43:12Z</dcterms:modified>
</cp:coreProperties>
</file>