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New Political Parties &amp; decisions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3 –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9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Political Parties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A popular party of the time was the </a:t>
            </a:r>
            <a:r>
              <a:rPr lang="en-US" sz="2400" u="sng" dirty="0"/>
              <a:t>Whig</a:t>
            </a:r>
            <a:r>
              <a:rPr lang="en-US" sz="2400" dirty="0"/>
              <a:t> party. Originally organized in 1834, honored “King Andrew” Jackson, and name was borrowed from the </a:t>
            </a:r>
            <a:r>
              <a:rPr lang="en-US" sz="2400" u="sng" dirty="0"/>
              <a:t>British</a:t>
            </a:r>
            <a:r>
              <a:rPr lang="en-US" sz="2400" dirty="0"/>
              <a:t> party that opposed royal privileges. </a:t>
            </a:r>
          </a:p>
          <a:p>
            <a:pPr lvl="1"/>
            <a:r>
              <a:rPr lang="en-US" sz="2400" dirty="0"/>
              <a:t>The new President, </a:t>
            </a:r>
            <a:r>
              <a:rPr lang="en-US" sz="2400" u="sng" dirty="0"/>
              <a:t>Franklin Pierce</a:t>
            </a:r>
            <a:r>
              <a:rPr lang="en-US" sz="2400" dirty="0"/>
              <a:t> 1852, was a </a:t>
            </a:r>
            <a:r>
              <a:rPr lang="en-US" sz="2400" u="sng" dirty="0"/>
              <a:t>Democrat</a:t>
            </a:r>
            <a:r>
              <a:rPr lang="en-US" sz="2400" dirty="0"/>
              <a:t> and his party supported the Compromise of 1850. Whigs were </a:t>
            </a:r>
            <a:r>
              <a:rPr lang="en-US" sz="2400" u="sng" dirty="0"/>
              <a:t>split</a:t>
            </a:r>
            <a:r>
              <a:rPr lang="en-US" sz="2400" dirty="0"/>
              <a:t> on this issue so some became Democrats and supported Pierce. </a:t>
            </a:r>
            <a:endParaRPr lang="en-US" sz="2400" dirty="0" smtClean="0"/>
          </a:p>
          <a:p>
            <a:pPr lvl="0"/>
            <a:r>
              <a:rPr lang="en-US" sz="2400" dirty="0"/>
              <a:t>The </a:t>
            </a:r>
            <a:r>
              <a:rPr lang="en-US" sz="2400" u="sng" dirty="0"/>
              <a:t>Free-Soldiers’</a:t>
            </a:r>
            <a:r>
              <a:rPr lang="en-US" sz="2400" dirty="0"/>
              <a:t> party </a:t>
            </a:r>
            <a:r>
              <a:rPr lang="en-US" sz="2400" u="sng" dirty="0"/>
              <a:t>feared</a:t>
            </a:r>
            <a:r>
              <a:rPr lang="en-US" sz="2400" dirty="0"/>
              <a:t> slavery would drive down wages of white workers; therefore, anti-slavery. </a:t>
            </a:r>
            <a:endParaRPr lang="en-US" sz="2000" dirty="0"/>
          </a:p>
          <a:p>
            <a:pPr lvl="0"/>
            <a:r>
              <a:rPr lang="en-US" sz="2400" dirty="0"/>
              <a:t>The New </a:t>
            </a:r>
            <a:r>
              <a:rPr lang="en-US" sz="2400" u="sng" dirty="0"/>
              <a:t>Republican</a:t>
            </a:r>
            <a:r>
              <a:rPr lang="en-US" sz="2400" dirty="0"/>
              <a:t> Party formed in 1854 and </a:t>
            </a:r>
            <a:r>
              <a:rPr lang="en-US" sz="2400" u="sng" dirty="0"/>
              <a:t>opposed</a:t>
            </a:r>
            <a:r>
              <a:rPr lang="en-US" sz="2400" dirty="0"/>
              <a:t> slavery. </a:t>
            </a:r>
            <a:endParaRPr lang="en-US" sz="2400" dirty="0" smtClean="0"/>
          </a:p>
          <a:p>
            <a:r>
              <a:rPr lang="en-US" sz="2400" dirty="0"/>
              <a:t>In 1854, James Buchanan, </a:t>
            </a:r>
            <a:r>
              <a:rPr lang="en-US" sz="2400" u="sng" dirty="0"/>
              <a:t>democrat</a:t>
            </a:r>
            <a:r>
              <a:rPr lang="en-US" sz="2400" dirty="0"/>
              <a:t>, successfully averted secession.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6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558" y="168497"/>
            <a:ext cx="6862157" cy="3489103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Andrew Jackson once justified his tendency to place personal prerogative above constitutional law or national policy by stating that “One man with courage makes a majority.” His critics replied with accusations of tyranny. The New York American condemned Jackson as a “maniac,” who would “trample the rights of our people under his feet.” The Whig convention of 1834 declared, “Your president has become your MONARCH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.”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6559" y="3715555"/>
            <a:ext cx="6862156" cy="3142445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has the artist portrayed him? </a:t>
            </a:r>
            <a:r>
              <a:rPr lang="en-US" sz="2400" dirty="0" smtClean="0"/>
              <a:t>Do you feel the artist supports President Jackson? Explain. </a:t>
            </a:r>
          </a:p>
          <a:p>
            <a:pPr marL="342900" indent="-342900">
              <a:buAutoNum type="arabicPeriod"/>
            </a:pPr>
            <a:r>
              <a:rPr lang="en-US" sz="2400" dirty="0"/>
              <a:t>What is a presidential veto</a:t>
            </a:r>
            <a:r>
              <a:rPr lang="en-US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2400" dirty="0"/>
              <a:t>Should there be limits on presidential power beyond what is stated in the constitution? Why or why not?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33" y="168497"/>
            <a:ext cx="4935025" cy="658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Dred Scott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11680"/>
            <a:ext cx="6036049" cy="4391270"/>
          </a:xfrm>
        </p:spPr>
        <p:txBody>
          <a:bodyPr/>
          <a:lstStyle/>
          <a:p>
            <a:pPr lvl="0"/>
            <a:r>
              <a:rPr lang="en-US" sz="2400" dirty="0"/>
              <a:t>In 1857, the Supreme Court faced the </a:t>
            </a:r>
            <a:r>
              <a:rPr lang="en-US" sz="2400" u="sng" dirty="0" smtClean="0"/>
              <a:t>Dred</a:t>
            </a:r>
            <a:r>
              <a:rPr lang="en-US" sz="2400" dirty="0" smtClean="0"/>
              <a:t> </a:t>
            </a:r>
            <a:r>
              <a:rPr lang="en-US" sz="2400" u="sng" dirty="0"/>
              <a:t>Scott</a:t>
            </a:r>
            <a:r>
              <a:rPr lang="en-US" sz="2400" dirty="0"/>
              <a:t> Decision. An owner took his </a:t>
            </a:r>
            <a:r>
              <a:rPr lang="en-US" sz="2400" u="sng" dirty="0"/>
              <a:t>slave</a:t>
            </a:r>
            <a:r>
              <a:rPr lang="en-US" sz="2400" dirty="0"/>
              <a:t> to </a:t>
            </a:r>
            <a:r>
              <a:rPr lang="en-US" sz="2400" u="sng" dirty="0"/>
              <a:t>free</a:t>
            </a:r>
            <a:r>
              <a:rPr lang="en-US" sz="2400" dirty="0"/>
              <a:t> territory to claim </a:t>
            </a:r>
            <a:r>
              <a:rPr lang="en-US" sz="2400" u="sng" dirty="0"/>
              <a:t>freedom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The Supreme Court </a:t>
            </a:r>
            <a:r>
              <a:rPr lang="en-US" sz="2400" u="sng" dirty="0"/>
              <a:t>denied</a:t>
            </a:r>
            <a:r>
              <a:rPr lang="en-US" sz="2400" dirty="0"/>
              <a:t> his freedom because according to the </a:t>
            </a:r>
            <a:r>
              <a:rPr lang="en-US" sz="2400" u="sng" dirty="0"/>
              <a:t>Constitution</a:t>
            </a:r>
            <a:r>
              <a:rPr lang="en-US" sz="2400" dirty="0"/>
              <a:t> Dredd Scott is </a:t>
            </a:r>
            <a:r>
              <a:rPr lang="en-US" sz="2400" u="sng" dirty="0"/>
              <a:t>property</a:t>
            </a:r>
            <a:r>
              <a:rPr lang="en-US" sz="2400" dirty="0"/>
              <a:t> not a </a:t>
            </a:r>
            <a:r>
              <a:rPr lang="en-US" sz="2400" u="sng" dirty="0"/>
              <a:t>person</a:t>
            </a:r>
            <a:r>
              <a:rPr lang="en-US" sz="2400" dirty="0"/>
              <a:t>; therefore, he has no legal rights. </a:t>
            </a:r>
          </a:p>
          <a:p>
            <a:pPr lvl="1"/>
            <a:r>
              <a:rPr lang="en-US" sz="2400" dirty="0"/>
              <a:t>This </a:t>
            </a:r>
            <a:r>
              <a:rPr lang="en-US" sz="2400" u="sng" dirty="0"/>
              <a:t>angered</a:t>
            </a:r>
            <a:r>
              <a:rPr lang="en-US" sz="2400" dirty="0"/>
              <a:t> the North and fed </a:t>
            </a:r>
            <a:r>
              <a:rPr lang="en-US" sz="2400" u="sng" dirty="0"/>
              <a:t>hope</a:t>
            </a:r>
            <a:r>
              <a:rPr lang="en-US" sz="2400" dirty="0"/>
              <a:t> to the South for a guaranteed ruling to extend </a:t>
            </a:r>
            <a:r>
              <a:rPr lang="en-US" sz="2400" u="sng" dirty="0"/>
              <a:t>slavery. 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750" y="469206"/>
            <a:ext cx="5153230" cy="574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9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8" y="3850783"/>
            <a:ext cx="1542857" cy="2857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025" y="4434326"/>
            <a:ext cx="1847204" cy="23349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003" y="348747"/>
            <a:ext cx="2363337" cy="35020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8" y="693651"/>
            <a:ext cx="2520921" cy="28122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Harper’s Ferry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038" y="2099765"/>
            <a:ext cx="9784080" cy="4206240"/>
          </a:xfrm>
        </p:spPr>
        <p:txBody>
          <a:bodyPr/>
          <a:lstStyle/>
          <a:p>
            <a:pPr lvl="0"/>
            <a:r>
              <a:rPr lang="en-US" sz="2400" dirty="0"/>
              <a:t>In 1859, John Brown led a </a:t>
            </a:r>
            <a:r>
              <a:rPr lang="en-US" sz="2400" u="sng" dirty="0"/>
              <a:t>slave uprising</a:t>
            </a:r>
            <a:r>
              <a:rPr lang="en-US" sz="2400" dirty="0"/>
              <a:t> at </a:t>
            </a:r>
            <a:r>
              <a:rPr lang="en-US" sz="2400" u="sng" dirty="0"/>
              <a:t>Harper’s Ferry</a:t>
            </a:r>
            <a:r>
              <a:rPr lang="en-US" sz="2400" dirty="0"/>
              <a:t>. His plan was to raid </a:t>
            </a:r>
            <a:r>
              <a:rPr lang="en-US" sz="2400" u="sng" dirty="0"/>
              <a:t>federal arsenal</a:t>
            </a:r>
            <a:r>
              <a:rPr lang="en-US" sz="2400" dirty="0"/>
              <a:t> to arm the slaves. </a:t>
            </a:r>
            <a:r>
              <a:rPr lang="en-US" sz="2400" u="sng" dirty="0"/>
              <a:t>Robert E. Lee</a:t>
            </a:r>
            <a:r>
              <a:rPr lang="en-US" sz="2400" dirty="0"/>
              <a:t> brought in Marines to stop Brown. Brown was captured, evicted, and later </a:t>
            </a:r>
            <a:r>
              <a:rPr lang="en-US" sz="2400" u="sng" dirty="0"/>
              <a:t>hanged</a:t>
            </a:r>
            <a:r>
              <a:rPr lang="en-US" sz="2400" dirty="0"/>
              <a:t> and would serve as a </a:t>
            </a:r>
            <a:r>
              <a:rPr lang="en-US" sz="2400" u="sng" dirty="0"/>
              <a:t>martyr</a:t>
            </a:r>
            <a:r>
              <a:rPr lang="en-US" sz="2400" dirty="0"/>
              <a:t> to the cause.  </a:t>
            </a:r>
          </a:p>
          <a:p>
            <a:pPr lvl="0"/>
            <a:r>
              <a:rPr lang="en-US" sz="2400" dirty="0"/>
              <a:t>Senator </a:t>
            </a:r>
            <a:r>
              <a:rPr lang="en-US" sz="2400" u="sng" dirty="0"/>
              <a:t>Douglas</a:t>
            </a:r>
            <a:r>
              <a:rPr lang="en-US" sz="2400" dirty="0"/>
              <a:t> and </a:t>
            </a:r>
            <a:r>
              <a:rPr lang="en-US" sz="2400" u="sng" dirty="0"/>
              <a:t>Abraham Lincoln</a:t>
            </a:r>
            <a:r>
              <a:rPr lang="en-US" sz="2400" dirty="0"/>
              <a:t> were debating for the </a:t>
            </a:r>
            <a:r>
              <a:rPr lang="en-US" sz="2400" u="sng" dirty="0"/>
              <a:t>Presidency</a:t>
            </a:r>
            <a:r>
              <a:rPr lang="en-US" sz="2400" dirty="0"/>
              <a:t>. Douglas fought for </a:t>
            </a:r>
            <a:r>
              <a:rPr lang="en-US" sz="2400" u="sng" dirty="0"/>
              <a:t>popular sovereignty</a:t>
            </a:r>
            <a:r>
              <a:rPr lang="en-US" sz="2400" dirty="0"/>
              <a:t> and Lincoln labeled slavery as </a:t>
            </a:r>
            <a:r>
              <a:rPr lang="en-US" sz="2400" u="sng" dirty="0"/>
              <a:t>immoral</a:t>
            </a:r>
            <a:r>
              <a:rPr lang="en-US" sz="2400" dirty="0"/>
              <a:t> and wanted to amend the constitution. </a:t>
            </a:r>
          </a:p>
          <a:p>
            <a:pPr lvl="1"/>
            <a:r>
              <a:rPr lang="en-US" sz="2400" dirty="0"/>
              <a:t>Lincoln </a:t>
            </a:r>
            <a:r>
              <a:rPr lang="en-US" sz="2400" u="sng" dirty="0"/>
              <a:t>won</a:t>
            </a:r>
            <a:r>
              <a:rPr lang="en-US" sz="2400" dirty="0"/>
              <a:t> the presidency without </a:t>
            </a:r>
            <a:r>
              <a:rPr lang="en-US" sz="2400" u="sng" dirty="0"/>
              <a:t>any</a:t>
            </a:r>
            <a:r>
              <a:rPr lang="en-US" sz="2400" dirty="0"/>
              <a:t> southern electoral votes.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96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22</TotalTime>
  <Words>408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Corbel</vt:lpstr>
      <vt:lpstr>Wingdings</vt:lpstr>
      <vt:lpstr>Banded</vt:lpstr>
      <vt:lpstr>New Political Parties &amp; decisions </vt:lpstr>
      <vt:lpstr>Political Parties </vt:lpstr>
      <vt:lpstr>Andrew Jackson once justified his tendency to place personal prerogative above constitutional law or national policy by stating that “One man with courage makes a majority.” His critics replied with accusations of tyranny. The New York American condemned Jackson as a “maniac,” who would “trample the rights of our people under his feet.” The Whig convention of 1834 declared, “Your president has become your MONARCH.”</vt:lpstr>
      <vt:lpstr>Dred Scott </vt:lpstr>
      <vt:lpstr>Harper’s Ferry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Political Parties &amp; decisions</dc:title>
  <dc:creator>Shannon Edwards</dc:creator>
  <cp:lastModifiedBy>Shannon Edwards</cp:lastModifiedBy>
  <cp:revision>3</cp:revision>
  <dcterms:created xsi:type="dcterms:W3CDTF">2017-08-25T00:31:39Z</dcterms:created>
  <dcterms:modified xsi:type="dcterms:W3CDTF">2017-08-25T00:54:25Z</dcterms:modified>
</cp:coreProperties>
</file>