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5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0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70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5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6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4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4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3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8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8D7BA67-F134-4C87-84D0-59594696A383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75CE20A-5443-4357-96E7-BF0E8FA4A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25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8F28B-5A62-459C-86E3-731FA6A7C9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Hoover’s failed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41F85-034F-44E0-AEAB-C532FDA25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5 Notes (Pg. 3 – 4)</a:t>
            </a:r>
          </a:p>
        </p:txBody>
      </p:sp>
    </p:spTree>
    <p:extLst>
      <p:ext uri="{BB962C8B-B14F-4D97-AF65-F5344CB8AC3E}">
        <p14:creationId xmlns:p14="http://schemas.microsoft.com/office/powerpoint/2010/main" val="1844897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0264-DD1A-473D-A644-4E06F7D42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Unit 5 Notes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39849-EDC5-4404-87C1-FEB574299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2011680"/>
            <a:ext cx="11237843" cy="468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8. How did Americans express their dissatisfaction for the way Hoover handled the Great Depression?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They attached his name to negative symbols.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They voted for Republicans in the 1930 election.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They refused to work on the Boulder Dam project.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They demanded that the government bail them out. </a:t>
            </a:r>
          </a:p>
          <a:p>
            <a:pPr marL="0" lvl="0" indent="0">
              <a:buNone/>
            </a:pPr>
            <a:r>
              <a:rPr lang="en-US" sz="2400" dirty="0"/>
              <a:t>9. How did Hoover try to help people keep their homes and farms during his administration?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He encouraged the formation of the Bonus Army.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He signed into law the Federal Home Loan Bank Act.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He proposed the Reconstruction Finance Corporation.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He vetoed the Patman Bill after Congress had passed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8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E8F2-41D0-4929-AB2A-29452239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205B4-E8FB-41FF-9611-63001ACDD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President Hoover’s </a:t>
            </a:r>
            <a:r>
              <a:rPr lang="en-US" sz="2400" u="sng" dirty="0"/>
              <a:t>conservative</a:t>
            </a:r>
            <a:r>
              <a:rPr lang="en-US" sz="2400" dirty="0"/>
              <a:t> response to the Great Depression draws </a:t>
            </a:r>
            <a:r>
              <a:rPr lang="en-US" sz="2400" u="sng" dirty="0"/>
              <a:t>criticism</a:t>
            </a:r>
            <a:r>
              <a:rPr lang="en-US" sz="2400" dirty="0"/>
              <a:t> from many Americans. 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Objectives:</a:t>
            </a:r>
            <a:endParaRPr lang="en-US" sz="2400" dirty="0"/>
          </a:p>
          <a:p>
            <a:pPr lvl="0"/>
            <a:r>
              <a:rPr lang="en-US" sz="2400" dirty="0"/>
              <a:t>Why was Hoover reluctant to help people during the Depression?</a:t>
            </a:r>
          </a:p>
          <a:p>
            <a:pPr marL="0" indent="0">
              <a:buNone/>
            </a:pPr>
            <a:r>
              <a:rPr lang="en-US" sz="2400" i="1" dirty="0"/>
              <a:t> </a:t>
            </a:r>
            <a:endParaRPr lang="en-US" sz="2400" dirty="0"/>
          </a:p>
          <a:p>
            <a:pPr lvl="0"/>
            <a:r>
              <a:rPr lang="en-US" sz="2400" dirty="0"/>
              <a:t>What types of action did Hoover take to remedy the effects of the Depression?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92F79A-16EE-4713-9E29-0694E19F0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451" y="2440647"/>
            <a:ext cx="3504159" cy="197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7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A046D-3C9E-4D34-A611-B3A92843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Hoover’s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162D6-36F0-4EBB-8ECA-4759FBD9D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2491409"/>
            <a:ext cx="7461920" cy="3717472"/>
          </a:xfrm>
        </p:spPr>
        <p:txBody>
          <a:bodyPr/>
          <a:lstStyle/>
          <a:p>
            <a:pPr lvl="0"/>
            <a:r>
              <a:rPr lang="en-US" dirty="0"/>
              <a:t>President Herbert Hoover tells Americans the economy is </a:t>
            </a:r>
            <a:r>
              <a:rPr lang="en-US" u="sng" dirty="0"/>
              <a:t>sound</a:t>
            </a:r>
            <a:r>
              <a:rPr lang="en-US" dirty="0"/>
              <a:t>. Many experts believed that </a:t>
            </a:r>
            <a:r>
              <a:rPr lang="en-US" u="sng" dirty="0"/>
              <a:t>depressions</a:t>
            </a:r>
            <a:r>
              <a:rPr lang="en-US" dirty="0"/>
              <a:t> are a normal part of the business cycle.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Hoover fostered this idea, but also encouraged cooperation between </a:t>
            </a:r>
            <a:r>
              <a:rPr lang="en-US" sz="2200" u="sng" dirty="0"/>
              <a:t>competing</a:t>
            </a:r>
            <a:r>
              <a:rPr lang="en-US" sz="2200" dirty="0"/>
              <a:t> groups. If business and labor were in a conflict, for example, government should step in and help them find a solution that served their </a:t>
            </a:r>
            <a:r>
              <a:rPr lang="en-US" sz="2200" u="sng" dirty="0"/>
              <a:t>mutual</a:t>
            </a:r>
            <a:r>
              <a:rPr lang="en-US" sz="2200" dirty="0"/>
              <a:t> interests.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Americans like Hoover valued “rugged </a:t>
            </a:r>
            <a:r>
              <a:rPr lang="en-US" sz="2200" u="sng" dirty="0"/>
              <a:t>individualism</a:t>
            </a:r>
            <a:r>
              <a:rPr lang="en-US" sz="2200" dirty="0"/>
              <a:t>” – people should take care of their own families, not depend on the government.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3103F9-B21B-401A-B449-6F33A3677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6" y="2002641"/>
            <a:ext cx="3790444" cy="466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1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BF960-C52F-4EF2-85DD-2C49BDA1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Hoover Takes Cautious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A945F-D367-4C31-BB17-EF8B0DD2F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Hoover calls a </a:t>
            </a:r>
            <a:r>
              <a:rPr lang="en-US" sz="2400" u="sng" dirty="0"/>
              <a:t>meeting</a:t>
            </a:r>
            <a:r>
              <a:rPr lang="en-US" sz="2400" dirty="0"/>
              <a:t> of business, banking, and labor leaders to solve problems. He urged them to work </a:t>
            </a:r>
            <a:r>
              <a:rPr lang="en-US" sz="2400" u="sng" dirty="0"/>
              <a:t>together</a:t>
            </a:r>
            <a:r>
              <a:rPr lang="en-US" sz="2400" dirty="0"/>
              <a:t> and not make a bad situation worse.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For example, he asked </a:t>
            </a:r>
            <a:r>
              <a:rPr lang="en-US" sz="2400" u="sng" dirty="0"/>
              <a:t>employers</a:t>
            </a:r>
            <a:r>
              <a:rPr lang="en-US" sz="2400" dirty="0"/>
              <a:t> not to cut wages or lay off workers and he asked </a:t>
            </a:r>
            <a:r>
              <a:rPr lang="en-US" sz="2400" u="sng" dirty="0"/>
              <a:t>labor</a:t>
            </a:r>
            <a:r>
              <a:rPr lang="en-US" sz="2400" dirty="0"/>
              <a:t> leaders not to demand higher wages or go on strike.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He created an </a:t>
            </a:r>
            <a:r>
              <a:rPr lang="en-US" sz="2400" u="sng" dirty="0"/>
              <a:t>organization</a:t>
            </a:r>
            <a:r>
              <a:rPr lang="en-US" sz="2400" dirty="0"/>
              <a:t> to help private charities to raise money for poor.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BA8CCE-1E08-44C0-A577-8A5EACF13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18" y="4300382"/>
            <a:ext cx="3492564" cy="245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1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3031-D726-4C21-818D-EDEB91171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Hoover Dam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A738-94E0-4684-A26C-6F0A032C1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4545495"/>
            <a:ext cx="11237844" cy="217335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One project that Hoover approved did make a difference the </a:t>
            </a:r>
            <a:r>
              <a:rPr lang="en-US" u="sng" dirty="0"/>
              <a:t>Boulder Dam</a:t>
            </a:r>
            <a:r>
              <a:rPr lang="en-US" dirty="0"/>
              <a:t>, later renamed the Hoover Dam.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Hoover proposed to </a:t>
            </a:r>
            <a:r>
              <a:rPr lang="en-US" sz="2200" u="sng" dirty="0"/>
              <a:t>finance</a:t>
            </a:r>
            <a:r>
              <a:rPr lang="en-US" sz="2200" dirty="0"/>
              <a:t> the dam’s construction by using profits from sales of the electric power that the dam would generate.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It would be the world’s </a:t>
            </a:r>
            <a:r>
              <a:rPr lang="en-US" sz="2200" u="sng" dirty="0"/>
              <a:t>tallest</a:t>
            </a:r>
            <a:r>
              <a:rPr lang="en-US" sz="2200" dirty="0"/>
              <a:t> dam and the </a:t>
            </a:r>
            <a:r>
              <a:rPr lang="en-US" sz="2200" u="sng" dirty="0"/>
              <a:t>second</a:t>
            </a:r>
            <a:r>
              <a:rPr lang="en-US" sz="2200" dirty="0"/>
              <a:t> largest.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Provides electricity, flood control, and water supply.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52EA3F-022C-4E09-AC34-31CA72B43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86" y="1349070"/>
            <a:ext cx="5508745" cy="310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8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F6E9-E985-418C-BEDB-D56763FB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Democrats WIN in 1930 Congressional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49CFA-98A8-422A-B1A2-09156B052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As the economic problems increase, </a:t>
            </a:r>
            <a:r>
              <a:rPr lang="en-US" u="sng" dirty="0"/>
              <a:t>Hoover</a:t>
            </a:r>
            <a:r>
              <a:rPr lang="en-US" dirty="0"/>
              <a:t> and </a:t>
            </a:r>
            <a:r>
              <a:rPr lang="en-US" u="sng" dirty="0"/>
              <a:t>republicans</a:t>
            </a:r>
            <a:r>
              <a:rPr lang="en-US" dirty="0"/>
              <a:t> are blamed.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The Democrats won control of the </a:t>
            </a:r>
            <a:r>
              <a:rPr lang="en-US" sz="2200" u="sng" dirty="0"/>
              <a:t>House of Representatives</a:t>
            </a:r>
            <a:r>
              <a:rPr lang="en-US" sz="2200" dirty="0"/>
              <a:t> and Republicans only had the majority in the Senate by </a:t>
            </a:r>
            <a:r>
              <a:rPr lang="en-US" sz="2200" u="sng" dirty="0"/>
              <a:t>1</a:t>
            </a:r>
            <a:r>
              <a:rPr lang="en-US" sz="2200" dirty="0"/>
              <a:t> vote.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Farmers try to create </a:t>
            </a:r>
            <a:r>
              <a:rPr lang="en-US" sz="2200" u="sng" dirty="0"/>
              <a:t>food shortages</a:t>
            </a:r>
            <a:r>
              <a:rPr lang="en-US" sz="2200" dirty="0"/>
              <a:t> to raise prices. Americans expressed their </a:t>
            </a:r>
            <a:r>
              <a:rPr lang="en-US" sz="2200" u="sng" dirty="0"/>
              <a:t>dissatisfaction</a:t>
            </a:r>
            <a:r>
              <a:rPr lang="en-US" sz="2200" dirty="0"/>
              <a:t> with Hoover and his policies by attaching his </a:t>
            </a:r>
            <a:r>
              <a:rPr lang="en-US" sz="2200" u="sng" dirty="0"/>
              <a:t>name</a:t>
            </a:r>
            <a:r>
              <a:rPr lang="en-US" sz="2200" dirty="0"/>
              <a:t> to various </a:t>
            </a:r>
            <a:r>
              <a:rPr lang="en-US" sz="2200" u="sng" dirty="0"/>
              <a:t>symbols</a:t>
            </a:r>
            <a:r>
              <a:rPr lang="en-US" sz="2200" dirty="0"/>
              <a:t> of the Depression: “</a:t>
            </a:r>
            <a:r>
              <a:rPr lang="en-US" sz="2200" dirty="0" err="1"/>
              <a:t>Hoovervilles</a:t>
            </a:r>
            <a:r>
              <a:rPr lang="en-US" sz="2200" dirty="0"/>
              <a:t>”, “Hoover blankets”, “Hoover flags”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FD3C96-8FED-40A1-8061-08E7F243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23" y="4167036"/>
            <a:ext cx="3092934" cy="25193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F8D554-3C1E-4EF5-BC03-9D05186216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50" y="4167036"/>
            <a:ext cx="3325485" cy="25193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46988E-9C8D-4857-907F-33CBF1E4B0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828" y="4167035"/>
            <a:ext cx="3788433" cy="25193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8D692C-29D1-406A-A027-3E9C285CFC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213" y="3260035"/>
            <a:ext cx="1197640" cy="79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5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E85D-CCF0-4DA8-A931-1991999A9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Unit 5 Notes Questions: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20F5AA-F819-4A03-BAC4-158D2C891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7" y="1322250"/>
            <a:ext cx="4319463" cy="544113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D631EC-F876-4558-9A60-393CBD044E57}"/>
              </a:ext>
            </a:extLst>
          </p:cNvPr>
          <p:cNvSpPr txBox="1"/>
          <p:nvPr/>
        </p:nvSpPr>
        <p:spPr>
          <a:xfrm>
            <a:off x="5577083" y="1792936"/>
            <a:ext cx="596347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i="1" dirty="0"/>
              <a:t>Carrying the Weight of the Depression</a:t>
            </a:r>
          </a:p>
          <a:p>
            <a:pPr lvl="0"/>
            <a:r>
              <a:rPr lang="en-US" sz="2400" dirty="0"/>
              <a:t>In this cartoon, both farmers and President Hoover are carrying heavy loads. The caption plays on the two different meanings of the word credit.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5. What does the farmer want from President Hoover?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6. What does Hoover want from the farmer?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7.What does the cartoonist suggest that the farmer and Hoover should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2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BE23F-6DFC-428A-B910-632EC6D9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Hoover Takes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C60DA-DB61-4E99-A53F-4AEC11F73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As the Depression deepened, Hoover </a:t>
            </a:r>
            <a:r>
              <a:rPr lang="en-US" sz="2400" u="sng" dirty="0"/>
              <a:t>gradually</a:t>
            </a:r>
            <a:r>
              <a:rPr lang="en-US" sz="2400" dirty="0"/>
              <a:t> softened his position on government intervention in the economy.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In Hoover’s view, Boulder Dam was a </a:t>
            </a:r>
            <a:r>
              <a:rPr lang="en-US" sz="2400" u="sng" dirty="0"/>
              <a:t>model</a:t>
            </a:r>
            <a:r>
              <a:rPr lang="en-US" sz="2400" dirty="0"/>
              <a:t> of how the federal government could encourage cooperation. He negotiates </a:t>
            </a:r>
            <a:r>
              <a:rPr lang="en-US" sz="2400" u="sng" dirty="0"/>
              <a:t>agreements</a:t>
            </a:r>
            <a:r>
              <a:rPr lang="en-US" sz="2400" dirty="0"/>
              <a:t> among private entities.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In 1932, Hoover signed into law the </a:t>
            </a:r>
            <a:r>
              <a:rPr lang="en-US" sz="2400" dirty="0">
                <a:highlight>
                  <a:srgbClr val="FF0000"/>
                </a:highlight>
              </a:rPr>
              <a:t>Federal Home Loan Bank Act</a:t>
            </a:r>
            <a:r>
              <a:rPr lang="en-US" sz="2400" dirty="0"/>
              <a:t>, which </a:t>
            </a:r>
            <a:r>
              <a:rPr lang="en-US" sz="2400" u="sng" dirty="0"/>
              <a:t>lowered</a:t>
            </a:r>
            <a:r>
              <a:rPr lang="en-US" sz="2400" dirty="0"/>
              <a:t> mortgage rates for homeowners and allowed </a:t>
            </a:r>
            <a:r>
              <a:rPr lang="en-US" sz="2400" u="sng" dirty="0"/>
              <a:t>farmers</a:t>
            </a:r>
            <a:r>
              <a:rPr lang="en-US" sz="2400" dirty="0"/>
              <a:t> to refinance their farm loans ad avoid foreclosure. </a:t>
            </a:r>
          </a:p>
          <a:p>
            <a:pPr lvl="0"/>
            <a:r>
              <a:rPr lang="en-US" sz="2400" dirty="0"/>
              <a:t>The </a:t>
            </a:r>
            <a:r>
              <a:rPr lang="en-US" sz="2400" dirty="0">
                <a:highlight>
                  <a:srgbClr val="FF0000"/>
                </a:highlight>
              </a:rPr>
              <a:t>Reconstruction Finance Corporation </a:t>
            </a:r>
            <a:r>
              <a:rPr lang="en-US" sz="2400" dirty="0"/>
              <a:t>(RFC) was Hoover’s most </a:t>
            </a:r>
            <a:r>
              <a:rPr lang="en-US" sz="2400" u="sng" dirty="0"/>
              <a:t>ambitious</a:t>
            </a:r>
            <a:r>
              <a:rPr lang="en-US" sz="2400" dirty="0"/>
              <a:t> economic measure. It authorized </a:t>
            </a:r>
            <a:r>
              <a:rPr lang="en-US" sz="2400" u="sng" dirty="0"/>
              <a:t>emergency funds</a:t>
            </a:r>
            <a:r>
              <a:rPr lang="en-US" sz="2400" dirty="0"/>
              <a:t> for banks, life insurance companies, railroads, and other large businesses.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Hoover believed that the money would </a:t>
            </a:r>
            <a:r>
              <a:rPr lang="en-US" sz="2400" u="sng" dirty="0"/>
              <a:t>trickle down</a:t>
            </a:r>
            <a:r>
              <a:rPr lang="en-US" sz="2400" dirty="0"/>
              <a:t> to the average citizen through job growth and higher wages.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Unfortunately, Hoover’s measures </a:t>
            </a:r>
            <a:r>
              <a:rPr lang="en-US" sz="2400" u="sng" dirty="0"/>
              <a:t>don’t</a:t>
            </a:r>
            <a:r>
              <a:rPr lang="en-US" sz="2400" dirty="0"/>
              <a:t> improve economy before presidential election.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72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D915-FEDB-44F0-8F3F-C055310EC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Bonus Army Incident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21E4A-B12A-416A-B3E5-0DE502FEC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0" y="2011679"/>
            <a:ext cx="11489635" cy="456214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In 1932, an incident further damaged Hoover’s </a:t>
            </a:r>
            <a:r>
              <a:rPr lang="en-US" sz="2400" u="sng" dirty="0"/>
              <a:t>image</a:t>
            </a:r>
            <a:r>
              <a:rPr lang="en-US" sz="2400" dirty="0"/>
              <a:t> and public morale. Almost 20,000 </a:t>
            </a:r>
            <a:r>
              <a:rPr lang="en-US" sz="2400" u="sng" dirty="0"/>
              <a:t>WWI veterans</a:t>
            </a:r>
            <a:r>
              <a:rPr lang="en-US" sz="2400" dirty="0"/>
              <a:t> and their families arrived in Washington D.C. They called themselves the </a:t>
            </a:r>
            <a:r>
              <a:rPr lang="en-US" sz="2400" dirty="0">
                <a:highlight>
                  <a:srgbClr val="FF0000"/>
                </a:highlight>
              </a:rPr>
              <a:t>Bonus Army.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They came to </a:t>
            </a:r>
            <a:r>
              <a:rPr lang="en-US" sz="2400" u="sng" dirty="0"/>
              <a:t>support</a:t>
            </a:r>
            <a:r>
              <a:rPr lang="en-US" sz="2400" dirty="0"/>
              <a:t> a bill under debate in Congress, the </a:t>
            </a:r>
            <a:r>
              <a:rPr lang="en-US" sz="2400" u="sng" dirty="0"/>
              <a:t>Patman</a:t>
            </a:r>
            <a:r>
              <a:rPr lang="en-US" sz="2400" dirty="0"/>
              <a:t> Bill. It authorized the government to pay a </a:t>
            </a:r>
            <a:r>
              <a:rPr lang="en-US" sz="2400" u="sng" dirty="0"/>
              <a:t>bonus</a:t>
            </a:r>
            <a:r>
              <a:rPr lang="en-US" sz="2400" dirty="0"/>
              <a:t> to WWI veterans who had not been compensated sufficiently for their wartime service.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Hoover opposes the bills and thinks the Bonus Marchers were “</a:t>
            </a:r>
            <a:r>
              <a:rPr lang="en-US" sz="2400" u="sng" dirty="0"/>
              <a:t>communists</a:t>
            </a:r>
            <a:r>
              <a:rPr lang="en-US" sz="2400" dirty="0"/>
              <a:t> and persons with criminal records” rather than veterans. However, he </a:t>
            </a:r>
            <a:r>
              <a:rPr lang="en-US" sz="2400" u="sng" dirty="0"/>
              <a:t>provided</a:t>
            </a:r>
            <a:r>
              <a:rPr lang="en-US" sz="2400" dirty="0"/>
              <a:t> food and supplies so that they could setup a shantytown within the Capital. </a:t>
            </a:r>
          </a:p>
          <a:p>
            <a:pPr lvl="0"/>
            <a:r>
              <a:rPr lang="en-US" sz="2400" dirty="0"/>
              <a:t>On June 17</a:t>
            </a:r>
            <a:r>
              <a:rPr lang="en-US" sz="2400" baseline="30000" dirty="0"/>
              <a:t>th</a:t>
            </a:r>
            <a:r>
              <a:rPr lang="en-US" sz="2400" dirty="0"/>
              <a:t>, the </a:t>
            </a:r>
            <a:r>
              <a:rPr lang="en-US" sz="2400" u="sng" dirty="0"/>
              <a:t>Senate</a:t>
            </a:r>
            <a:r>
              <a:rPr lang="en-US" sz="2400" dirty="0"/>
              <a:t> voted down the bill. Most veterans </a:t>
            </a:r>
            <a:r>
              <a:rPr lang="en-US" sz="2400" u="sng" dirty="0"/>
              <a:t>leave</a:t>
            </a:r>
            <a:r>
              <a:rPr lang="en-US" sz="2400" dirty="0"/>
              <a:t>, but 2,000 stay to speak with Hoover.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Hoover feared </a:t>
            </a:r>
            <a:r>
              <a:rPr lang="en-US" sz="2400" u="sng" dirty="0"/>
              <a:t>violence</a:t>
            </a:r>
            <a:r>
              <a:rPr lang="en-US" sz="2400" dirty="0"/>
              <a:t> and calls the U.S. Army, to disband the Bonus Army.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Infantry </a:t>
            </a:r>
            <a:r>
              <a:rPr lang="en-US" sz="2400" u="sng" dirty="0"/>
              <a:t>tear gas</a:t>
            </a:r>
            <a:r>
              <a:rPr lang="en-US" sz="2400" dirty="0"/>
              <a:t> over 1,000 people including children.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The </a:t>
            </a:r>
            <a:r>
              <a:rPr lang="en-US" sz="2400" u="sng" dirty="0"/>
              <a:t>public</a:t>
            </a:r>
            <a:r>
              <a:rPr lang="en-US" sz="2400" dirty="0"/>
              <a:t> is stunned and outraged.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u="sng" dirty="0"/>
              <a:t>Democratic</a:t>
            </a:r>
            <a:r>
              <a:rPr lang="en-US" sz="2400" dirty="0"/>
              <a:t> candidate, Franklin Delano Roosevelt says to his friend Felix Frankfurter “Well Felix, this will elect 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00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36</TotalTime>
  <Words>892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Corbel</vt:lpstr>
      <vt:lpstr>Courier New</vt:lpstr>
      <vt:lpstr>Wingdings</vt:lpstr>
      <vt:lpstr>Banded</vt:lpstr>
      <vt:lpstr>Hoover’s failed Policies</vt:lpstr>
      <vt:lpstr>Objectives:</vt:lpstr>
      <vt:lpstr>Hoover’s Philosophy</vt:lpstr>
      <vt:lpstr>Hoover Takes Cautious Steps</vt:lpstr>
      <vt:lpstr>Hoover Dam</vt:lpstr>
      <vt:lpstr>Democrats WIN in 1930 Congressional Election</vt:lpstr>
      <vt:lpstr>Unit 5 Notes Questions:</vt:lpstr>
      <vt:lpstr>Hoover Takes action</vt:lpstr>
      <vt:lpstr>The Bonus Army Incident </vt:lpstr>
      <vt:lpstr>Unit 5 Notes 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Hoover’s failed Policies</dc:title>
  <dc:creator>Shannon Edwards</dc:creator>
  <cp:lastModifiedBy>Shannon Edwards</cp:lastModifiedBy>
  <cp:revision>4</cp:revision>
  <dcterms:created xsi:type="dcterms:W3CDTF">2017-11-29T01:57:38Z</dcterms:created>
  <dcterms:modified xsi:type="dcterms:W3CDTF">2017-11-29T02:34:37Z</dcterms:modified>
</cp:coreProperties>
</file>