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4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7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6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5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DE4D5C7-E1BE-43DA-A65F-4131A6E0DD6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C82AC5C-71AF-468C-B994-A6380CF6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8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350D-3F75-42D0-83BC-35DD68A2F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UNIT 2 – THE AMERICAN WEST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01FF2-2A72-4E44-97A8-E082A8E97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Cultures Clash on the Prairies (Page 1 &amp; Page 2)</a:t>
            </a:r>
          </a:p>
        </p:txBody>
      </p:sp>
    </p:spTree>
    <p:extLst>
      <p:ext uri="{BB962C8B-B14F-4D97-AF65-F5344CB8AC3E}">
        <p14:creationId xmlns:p14="http://schemas.microsoft.com/office/powerpoint/2010/main" val="311603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A51D-38FC-4701-989F-D272031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Assimilation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9E643-95F9-4736-B1D0-231FE94C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07" y="1998921"/>
            <a:ext cx="5553762" cy="4250897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/>
              <a:t>Some reformers who were sympathetic to Native Americans suggested </a:t>
            </a:r>
            <a:r>
              <a:rPr lang="en-US" sz="2400" u="sng" dirty="0"/>
              <a:t>assimilation</a:t>
            </a:r>
            <a:r>
              <a:rPr lang="en-US" sz="2400" dirty="0"/>
              <a:t>: Native Americans would give up their beliefs and way of life to become part of the white culture. The government built schools so they could be taught English and be “</a:t>
            </a:r>
            <a:r>
              <a:rPr lang="en-US" sz="2400" u="sng" dirty="0"/>
              <a:t>Americanized</a:t>
            </a:r>
            <a:r>
              <a:rPr lang="en-US" sz="2400" dirty="0"/>
              <a:t>.” </a:t>
            </a:r>
            <a:endParaRPr lang="en-US" sz="2000" dirty="0"/>
          </a:p>
          <a:p>
            <a:pPr lvl="0"/>
            <a:r>
              <a:rPr lang="en-US" sz="2400" dirty="0"/>
              <a:t>In 1887, Congress passed the </a:t>
            </a:r>
            <a:r>
              <a:rPr lang="en-US" sz="2400" u="sng" dirty="0"/>
              <a:t>Dawes</a:t>
            </a:r>
            <a:r>
              <a:rPr lang="en-US" sz="2400" dirty="0"/>
              <a:t> Act, which broke up reservations and gave some land to individual Native Americans to farm.</a:t>
            </a:r>
            <a:endParaRPr lang="en-US" sz="2000" dirty="0"/>
          </a:p>
          <a:p>
            <a:pPr lvl="1"/>
            <a:r>
              <a:rPr lang="en-US" dirty="0"/>
              <a:t>The government sold the remainder of the land to settlers.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C76B1-3DCF-4CE4-AB3A-D025F2C7CF1B}"/>
              </a:ext>
            </a:extLst>
          </p:cNvPr>
          <p:cNvSpPr txBox="1"/>
          <p:nvPr/>
        </p:nvSpPr>
        <p:spPr>
          <a:xfrm>
            <a:off x="212651" y="1998921"/>
            <a:ext cx="512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Unit 2 Notes Questions 9/18 &amp; 9/19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6. What is assimilation?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5E9A4-444E-4B31-9DB3-666E065A2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5" y="2829918"/>
            <a:ext cx="5309191" cy="36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9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584D-47DE-4D4F-A42F-4A37E663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Battle of Wounded Knee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8CCF9-D4B8-4B48-9168-70679EDE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3" y="1967023"/>
            <a:ext cx="7028123" cy="478465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The Sioux, in desperation to get out of poverty and avoid disease, performed a </a:t>
            </a:r>
            <a:r>
              <a:rPr lang="en-US" sz="2800" u="sng" dirty="0"/>
              <a:t>Ghost Dance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The military was </a:t>
            </a:r>
            <a:r>
              <a:rPr lang="en-US" sz="2800" u="sng" dirty="0"/>
              <a:t>alarmed</a:t>
            </a:r>
            <a:r>
              <a:rPr lang="en-US" sz="2800" dirty="0"/>
              <a:t> and sent for the </a:t>
            </a:r>
            <a:r>
              <a:rPr lang="en-US" sz="2800" u="sng" dirty="0"/>
              <a:t>arrest</a:t>
            </a:r>
            <a:r>
              <a:rPr lang="en-US" sz="2800" dirty="0"/>
              <a:t> of Sitting Bull. When the police came Sitting Bull’s body guard, Catch-the-Bear, </a:t>
            </a:r>
            <a:r>
              <a:rPr lang="en-US" sz="2800" u="sng" dirty="0"/>
              <a:t>shot</a:t>
            </a:r>
            <a:r>
              <a:rPr lang="en-US" sz="2800" dirty="0"/>
              <a:t> one of them causing the police to then </a:t>
            </a:r>
            <a:r>
              <a:rPr lang="en-US" sz="2800" u="sng" dirty="0"/>
              <a:t>kill</a:t>
            </a:r>
            <a:r>
              <a:rPr lang="en-US" sz="2800" dirty="0"/>
              <a:t> Sitting Bull. </a:t>
            </a:r>
          </a:p>
          <a:p>
            <a:pPr lvl="1"/>
            <a:r>
              <a:rPr lang="en-US" sz="2800" dirty="0"/>
              <a:t>The Seventh Cavalry (Custer’s old regiment) rounded up 350 Sioux to Wounded Knee. Ordered them hang over all their weapons; a shot fired and the soldiers opened fired and kill 300 mostly unarmed Native Americans, including children, within seconds.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D97E0-EB03-4F6E-BBCC-0921D2D09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26" y="2551814"/>
            <a:ext cx="4429845" cy="25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059B-21A2-4DF7-A56C-F60BA1A2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Cultures Clash on the </a:t>
            </a:r>
            <a:r>
              <a:rPr lang="en-US" dirty="0" err="1">
                <a:solidFill>
                  <a:srgbClr val="FF0000"/>
                </a:solidFill>
              </a:rPr>
              <a:t>Prarie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43789-46F1-4274-AC00-F35F89370F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During the late 1800s, white settlers were beginning to move </a:t>
            </a:r>
            <a:r>
              <a:rPr lang="en-US" sz="2800" u="sng" dirty="0"/>
              <a:t>westward</a:t>
            </a:r>
            <a:r>
              <a:rPr lang="en-US" sz="2800" dirty="0"/>
              <a:t>. Many felt that it was the Americans “</a:t>
            </a:r>
            <a:r>
              <a:rPr lang="en-US" sz="2800" u="sng" dirty="0"/>
              <a:t>manifest destiny</a:t>
            </a:r>
            <a:r>
              <a:rPr lang="en-US" sz="2800" dirty="0"/>
              <a:t>” to spread from sea (</a:t>
            </a:r>
            <a:r>
              <a:rPr lang="en-US" sz="2800" u="sng" dirty="0"/>
              <a:t>Atlantic)</a:t>
            </a:r>
            <a:r>
              <a:rPr lang="en-US" sz="2800" dirty="0"/>
              <a:t> to shining sea (</a:t>
            </a:r>
            <a:r>
              <a:rPr lang="en-US" sz="2800" u="sng" dirty="0"/>
              <a:t>Pacific)</a:t>
            </a:r>
            <a:r>
              <a:rPr lang="en-US" sz="2800" dirty="0"/>
              <a:t>. </a:t>
            </a:r>
          </a:p>
          <a:p>
            <a:pPr lvl="0"/>
            <a:r>
              <a:rPr lang="en-US" sz="2800" dirty="0"/>
              <a:t>Most </a:t>
            </a:r>
            <a:r>
              <a:rPr lang="en-US" sz="2800" u="sng" dirty="0"/>
              <a:t>easterners</a:t>
            </a:r>
            <a:r>
              <a:rPr lang="en-US" sz="2800" dirty="0"/>
              <a:t> (Americans) farmed and thought the west was occupied by </a:t>
            </a:r>
            <a:r>
              <a:rPr lang="en-US" sz="2800" u="sng" dirty="0"/>
              <a:t>savage</a:t>
            </a:r>
            <a:r>
              <a:rPr lang="en-US" sz="2800" dirty="0"/>
              <a:t> people.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F4E72E-B5AE-43C3-A27A-F405333080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09" y="2296633"/>
            <a:ext cx="4353601" cy="3221665"/>
          </a:xfrm>
        </p:spPr>
      </p:pic>
    </p:spTree>
    <p:extLst>
      <p:ext uri="{BB962C8B-B14F-4D97-AF65-F5344CB8AC3E}">
        <p14:creationId xmlns:p14="http://schemas.microsoft.com/office/powerpoint/2010/main" val="230757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E2B6-6D82-4AA3-8239-51F5254C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Culture of the Plain Indians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480B-AAED-4D59-B06B-22C4ABB5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054" y="1969149"/>
            <a:ext cx="9262946" cy="488885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However, the Native Americans occupying the </a:t>
            </a:r>
            <a:r>
              <a:rPr lang="en-US" sz="2400" u="sng" dirty="0"/>
              <a:t>Great Plains</a:t>
            </a:r>
            <a:r>
              <a:rPr lang="en-US" sz="2400" dirty="0"/>
              <a:t> were highly developed. </a:t>
            </a:r>
          </a:p>
          <a:p>
            <a:pPr lvl="1"/>
            <a:r>
              <a:rPr lang="en-US" sz="2400" dirty="0"/>
              <a:t>After being introduced to </a:t>
            </a:r>
            <a:r>
              <a:rPr lang="en-US" sz="2400" u="sng" dirty="0"/>
              <a:t>horses</a:t>
            </a:r>
            <a:r>
              <a:rPr lang="en-US" sz="2400" dirty="0"/>
              <a:t> and guns from the Spanish, almost all the nations have left their farms and began to adapt a more </a:t>
            </a:r>
            <a:r>
              <a:rPr lang="en-US" sz="2400" u="sng" dirty="0"/>
              <a:t>nomadic</a:t>
            </a:r>
            <a:r>
              <a:rPr lang="en-US" sz="2400" dirty="0"/>
              <a:t> life. </a:t>
            </a:r>
          </a:p>
          <a:p>
            <a:pPr lvl="1"/>
            <a:r>
              <a:rPr lang="en-US" sz="2400" dirty="0"/>
              <a:t>If one hunter </a:t>
            </a:r>
            <a:r>
              <a:rPr lang="en-US" sz="2400" u="sng" dirty="0"/>
              <a:t>trespassed</a:t>
            </a:r>
            <a:r>
              <a:rPr lang="en-US" sz="2400" dirty="0"/>
              <a:t> it meant war. It was an </a:t>
            </a:r>
            <a:r>
              <a:rPr lang="en-US" sz="2400" u="sng" dirty="0"/>
              <a:t>honor</a:t>
            </a:r>
            <a:r>
              <a:rPr lang="en-US" sz="2400" dirty="0"/>
              <a:t> to kill the enemies and by “counting coup.” (</a:t>
            </a:r>
            <a:r>
              <a:rPr lang="en-US" sz="2400" i="1" dirty="0"/>
              <a:t>touching a live enemy with a coup stick and escaping unharmed)</a:t>
            </a:r>
            <a:endParaRPr lang="en-US" sz="2400" dirty="0"/>
          </a:p>
          <a:p>
            <a:pPr lvl="1"/>
            <a:r>
              <a:rPr lang="en-US" sz="2400" dirty="0"/>
              <a:t>Sometimes truce were called in order to </a:t>
            </a:r>
            <a:r>
              <a:rPr lang="en-US" sz="2400" u="sng" dirty="0"/>
              <a:t>trade</a:t>
            </a:r>
            <a:r>
              <a:rPr lang="en-US" sz="2400" dirty="0"/>
              <a:t> or share news. </a:t>
            </a:r>
          </a:p>
          <a:p>
            <a:pPr lvl="1"/>
            <a:r>
              <a:rPr lang="en-US" sz="2400" dirty="0"/>
              <a:t>Native Americans tend to live in small extended family groups; young </a:t>
            </a:r>
            <a:r>
              <a:rPr lang="en-US" sz="2400" u="sng" dirty="0"/>
              <a:t>men</a:t>
            </a:r>
            <a:r>
              <a:rPr lang="en-US" sz="2400" dirty="0"/>
              <a:t> trained to be </a:t>
            </a:r>
            <a:r>
              <a:rPr lang="en-US" sz="2400" u="sng" dirty="0"/>
              <a:t>hunters</a:t>
            </a:r>
            <a:r>
              <a:rPr lang="en-US" sz="2400" dirty="0"/>
              <a:t> and warriors, while women helped </a:t>
            </a:r>
            <a:r>
              <a:rPr lang="en-US" sz="2400" u="sng" dirty="0"/>
              <a:t>butchered</a:t>
            </a:r>
            <a:r>
              <a:rPr lang="en-US" sz="2400" dirty="0"/>
              <a:t> the game and prepared the hides. </a:t>
            </a:r>
          </a:p>
          <a:p>
            <a:pPr lvl="0"/>
            <a:r>
              <a:rPr lang="en-US" sz="2400" dirty="0"/>
              <a:t>Native Americans believed the land cannot be </a:t>
            </a:r>
            <a:r>
              <a:rPr lang="en-US" sz="2400" u="sng" dirty="0"/>
              <a:t>owned</a:t>
            </a:r>
            <a:r>
              <a:rPr lang="en-US" sz="2400" dirty="0"/>
              <a:t>, but settlers believed it could and want to.</a:t>
            </a:r>
          </a:p>
          <a:p>
            <a:pPr lvl="1"/>
            <a:r>
              <a:rPr lang="en-US" sz="2400" dirty="0"/>
              <a:t>They argued that the Native Americans </a:t>
            </a:r>
            <a:r>
              <a:rPr lang="en-US" sz="2400" u="sng" dirty="0"/>
              <a:t>forfeited</a:t>
            </a:r>
            <a:r>
              <a:rPr lang="en-US" sz="2400" dirty="0"/>
              <a:t> their rights to land because they hadn’t settled down to “</a:t>
            </a:r>
            <a:r>
              <a:rPr lang="en-US" sz="2400" u="sng" dirty="0"/>
              <a:t>improve</a:t>
            </a:r>
            <a:r>
              <a:rPr lang="en-US" sz="2400" dirty="0"/>
              <a:t>” it.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7807E-A22D-470A-9116-90A2A4905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7" y="2481669"/>
            <a:ext cx="2813277" cy="20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1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1293-9BB4-4A29-9D15-1EC93AD1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Government Restricts Native Americans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92BC-C740-445B-A10E-0BD4042C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6" y="1935126"/>
            <a:ext cx="11770242" cy="988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In 1834, the </a:t>
            </a:r>
            <a:r>
              <a:rPr lang="en-US" u="sng" dirty="0"/>
              <a:t>federal</a:t>
            </a:r>
            <a:r>
              <a:rPr lang="en-US" dirty="0"/>
              <a:t> government passed an act that designated the Great Plains as land for Native Americans, but needing more land for </a:t>
            </a:r>
            <a:r>
              <a:rPr lang="en-US" u="sng" dirty="0"/>
              <a:t>railroads</a:t>
            </a:r>
            <a:r>
              <a:rPr lang="en-US" dirty="0"/>
              <a:t> and the discovery of </a:t>
            </a:r>
            <a:r>
              <a:rPr lang="en-US" u="sng" dirty="0"/>
              <a:t>gold</a:t>
            </a:r>
            <a:r>
              <a:rPr lang="en-US" dirty="0"/>
              <a:t> the U.S. changed its policies and defined specific </a:t>
            </a:r>
            <a:r>
              <a:rPr lang="en-US" u="sng" dirty="0"/>
              <a:t>boundaries</a:t>
            </a:r>
            <a:r>
              <a:rPr lang="en-US" dirty="0"/>
              <a:t> for each tribe.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AA397-3FCB-43C6-8169-0D7554F6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5" y="2838893"/>
            <a:ext cx="4598581" cy="3880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8D3A35-6AAC-40F8-A1DD-2BF9C3E5C3EB}"/>
              </a:ext>
            </a:extLst>
          </p:cNvPr>
          <p:cNvSpPr txBox="1"/>
          <p:nvPr/>
        </p:nvSpPr>
        <p:spPr>
          <a:xfrm>
            <a:off x="6033977" y="3578932"/>
            <a:ext cx="5683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Unit 2 Notes Questions 9/18 &amp; 9/19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Who are the two different people representing in the cartoon?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What message is this cartoon trying to convey? </a:t>
            </a:r>
          </a:p>
        </p:txBody>
      </p:sp>
    </p:spTree>
    <p:extLst>
      <p:ext uri="{BB962C8B-B14F-4D97-AF65-F5344CB8AC3E}">
        <p14:creationId xmlns:p14="http://schemas.microsoft.com/office/powerpoint/2010/main" val="206770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A13A-A636-47AC-8FFC-B66E6E0B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Massacre at Sand Creek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48F4-1E2A-4FF3-9CD3-66F493461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3" y="1917050"/>
            <a:ext cx="6324932" cy="494095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Causes are linked to </a:t>
            </a:r>
            <a:r>
              <a:rPr lang="en-US" sz="2400" u="sng" dirty="0"/>
              <a:t>control</a:t>
            </a:r>
            <a:r>
              <a:rPr lang="en-US" sz="2400" dirty="0"/>
              <a:t> of the Great Plains. The </a:t>
            </a:r>
            <a:r>
              <a:rPr lang="en-US" sz="2400" u="sng" dirty="0"/>
              <a:t>Fort Laramie</a:t>
            </a:r>
            <a:r>
              <a:rPr lang="en-US" sz="2400" dirty="0"/>
              <a:t> Treaty had guaranteed ownership to the Cheyenne tribe, but American miners flooded across the region. </a:t>
            </a:r>
          </a:p>
          <a:p>
            <a:pPr lvl="1"/>
            <a:r>
              <a:rPr lang="en-US" sz="2400" dirty="0"/>
              <a:t>General S. R. Curtis sent a </a:t>
            </a:r>
            <a:r>
              <a:rPr lang="en-US" sz="2400" u="sng" dirty="0"/>
              <a:t>telegram</a:t>
            </a:r>
            <a:r>
              <a:rPr lang="en-US" sz="2400" dirty="0"/>
              <a:t> to militia colonel John Chivington that read “I want no peace till the Indians suffer more.”</a:t>
            </a:r>
          </a:p>
          <a:p>
            <a:r>
              <a:rPr lang="en-US" sz="2400" dirty="0"/>
              <a:t>Chivington moved his troops in at dawn to attack the unsuspecting Native Americans; </a:t>
            </a:r>
            <a:r>
              <a:rPr lang="en-US" sz="2400" u="sng" dirty="0"/>
              <a:t>9</a:t>
            </a:r>
            <a:r>
              <a:rPr lang="en-US" sz="2400" dirty="0"/>
              <a:t> of Chivington’s men were killed while </a:t>
            </a:r>
            <a:r>
              <a:rPr lang="en-US" sz="2400" u="sng" dirty="0"/>
              <a:t>148</a:t>
            </a:r>
            <a:r>
              <a:rPr lang="en-US" sz="2400" dirty="0"/>
              <a:t> of Black Kettle’s followers slaughtered (most women and children).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87A99-53DE-44E4-883F-BD5BCD95D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21" y="2213699"/>
            <a:ext cx="5538135" cy="36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5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180E-F58B-4136-ABF9-58DDC44A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Death on the Bozeman Trail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1880-7464-47D9-842A-E38AB899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027" y="1935125"/>
            <a:ext cx="5890438" cy="4593265"/>
          </a:xfrm>
        </p:spPr>
        <p:txBody>
          <a:bodyPr/>
          <a:lstStyle/>
          <a:p>
            <a:pPr lvl="0"/>
            <a:r>
              <a:rPr lang="en-US" sz="2400" dirty="0"/>
              <a:t>The Bozeman trail ran through </a:t>
            </a:r>
            <a:r>
              <a:rPr lang="en-US" sz="2400" u="sng" dirty="0"/>
              <a:t>Sioux</a:t>
            </a:r>
            <a:r>
              <a:rPr lang="en-US" sz="2400" dirty="0"/>
              <a:t> hunting grounds. A warrior Sioux named </a:t>
            </a:r>
            <a:r>
              <a:rPr lang="en-US" sz="2400" u="sng" dirty="0"/>
              <a:t>Crazy Horse</a:t>
            </a:r>
            <a:r>
              <a:rPr lang="en-US" sz="2400" dirty="0"/>
              <a:t> ambushed Captain William J. Fetterman and his company and over </a:t>
            </a:r>
            <a:r>
              <a:rPr lang="en-US" sz="2400" u="sng" dirty="0"/>
              <a:t>80</a:t>
            </a:r>
            <a:r>
              <a:rPr lang="en-US" sz="2400" dirty="0"/>
              <a:t> soldiers were killed. Attacked continued until the government agreed to close the trail and the Sioux agreed to the treaty of </a:t>
            </a:r>
            <a:r>
              <a:rPr lang="en-US" sz="2400" u="sng" dirty="0"/>
              <a:t>Fort </a:t>
            </a:r>
            <a:r>
              <a:rPr lang="en-US" sz="2400" u="sng" dirty="0" err="1"/>
              <a:t>Larmie</a:t>
            </a:r>
            <a:r>
              <a:rPr lang="en-US" sz="2400" dirty="0"/>
              <a:t>. </a:t>
            </a:r>
          </a:p>
          <a:p>
            <a:pPr lvl="1"/>
            <a:r>
              <a:rPr lang="en-US" sz="2400" u="sng" dirty="0"/>
              <a:t>Sitting Bull</a:t>
            </a:r>
            <a:r>
              <a:rPr lang="en-US" sz="2400" dirty="0"/>
              <a:t>, leader of Sioux, never signed it and continued to use the traditional hunting grounds.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EC3FE-AE46-42D0-BB7F-FB98CF96D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2" y="2103529"/>
            <a:ext cx="5644967" cy="402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4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E139-DB47-44D6-9060-9D15CA37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Unit 2 note questions 9/18 &amp; 9/19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5C59-0D94-441F-99F8-C47D1296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433" y="3189767"/>
            <a:ext cx="4575566" cy="30281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Why did they call him sitting Bull?</a:t>
            </a:r>
          </a:p>
          <a:p>
            <a:pPr marL="0" indent="0">
              <a:buNone/>
            </a:pPr>
            <a:r>
              <a:rPr lang="en-US" dirty="0"/>
              <a:t>4. What treaty was broken causing all Sioux Indians to be killed?</a:t>
            </a:r>
          </a:p>
          <a:p>
            <a:pPr marL="0" indent="0">
              <a:buNone/>
            </a:pPr>
            <a:r>
              <a:rPr lang="en-US" dirty="0"/>
              <a:t>5. Why was he killed?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248F7-584E-46DE-8D6E-640BCCAA5853}"/>
              </a:ext>
            </a:extLst>
          </p:cNvPr>
          <p:cNvSpPr txBox="1"/>
          <p:nvPr/>
        </p:nvSpPr>
        <p:spPr>
          <a:xfrm>
            <a:off x="691116" y="1881963"/>
            <a:ext cx="4859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blob:http</a:t>
            </a:r>
            <a:r>
              <a:rPr lang="en-US" dirty="0"/>
              <a:t>://www.history.com/89a206a1-806a-4cae-9106-285374823663</a:t>
            </a:r>
          </a:p>
          <a:p>
            <a:endParaRPr lang="en-US" dirty="0"/>
          </a:p>
          <a:p>
            <a:r>
              <a:rPr lang="en-US" dirty="0"/>
              <a:t>http://www.history.com/topics/native-american-history/sitting-bull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43145-0491-4BBE-A51C-C5EA73C5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17" y="3703319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42790-300E-421D-BB34-9FB98292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Red River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58FE-7DDB-4B7B-B789-1A15FEB6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55" y="2062716"/>
            <a:ext cx="6723343" cy="4155204"/>
          </a:xfrm>
        </p:spPr>
        <p:txBody>
          <a:bodyPr/>
          <a:lstStyle/>
          <a:p>
            <a:pPr lvl="0"/>
            <a:r>
              <a:rPr lang="en-US" dirty="0"/>
              <a:t>1868 the Kiowa and Comanche engage in six years of </a:t>
            </a:r>
            <a:r>
              <a:rPr lang="en-US" u="sng" dirty="0"/>
              <a:t>raiding</a:t>
            </a:r>
            <a:r>
              <a:rPr lang="en-US" dirty="0"/>
              <a:t>, in 1874 the U.S. Army crushes resistances and </a:t>
            </a:r>
            <a:r>
              <a:rPr lang="en-US" u="sng" dirty="0"/>
              <a:t>herded</a:t>
            </a:r>
            <a:r>
              <a:rPr lang="en-US" dirty="0"/>
              <a:t> people onto reservations. </a:t>
            </a:r>
          </a:p>
          <a:p>
            <a:pPr lvl="0"/>
            <a:r>
              <a:rPr lang="en-US" dirty="0"/>
              <a:t>In 1874 the </a:t>
            </a:r>
            <a:r>
              <a:rPr lang="en-US" u="sng" dirty="0"/>
              <a:t>Gold Rush</a:t>
            </a:r>
            <a:r>
              <a:rPr lang="en-US" dirty="0"/>
              <a:t> began when </a:t>
            </a:r>
            <a:r>
              <a:rPr lang="en-US" u="sng" dirty="0"/>
              <a:t>George A. Custer</a:t>
            </a:r>
            <a:r>
              <a:rPr lang="en-US" dirty="0"/>
              <a:t> reported that the Black Hills had gold.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9F31B-5F24-43D8-8070-6FB02CD81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9" y="1978576"/>
            <a:ext cx="3297755" cy="45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C69E-064A-455F-9331-E2811EE3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Custer’s last 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EBC9A-2898-4FFC-946C-31A0472D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3402418"/>
            <a:ext cx="10359678" cy="2815501"/>
          </a:xfrm>
        </p:spPr>
        <p:txBody>
          <a:bodyPr/>
          <a:lstStyle/>
          <a:p>
            <a:pPr lvl="0"/>
            <a:r>
              <a:rPr lang="en-US" sz="2000" u="sng" dirty="0"/>
              <a:t>Sitting Bull</a:t>
            </a:r>
            <a:r>
              <a:rPr lang="en-US" sz="2000" dirty="0"/>
              <a:t> had visions during a Sundance that men of both sides were falling off their horses. When Colonel Custer and his troops reached Little Bighorn, Native Americans were ready. </a:t>
            </a:r>
          </a:p>
          <a:p>
            <a:pPr lvl="1"/>
            <a:r>
              <a:rPr lang="en-US" dirty="0"/>
              <a:t>Led by Sitting Bull, Crazy Horse, and Gall, the warriors crushed Custer’s troops; within an hour Custer and all his troops were dead. </a:t>
            </a:r>
          </a:p>
          <a:p>
            <a:pPr lvl="1"/>
            <a:r>
              <a:rPr lang="en-US" dirty="0"/>
              <a:t>By 1876 the Sioux were </a:t>
            </a:r>
            <a:r>
              <a:rPr lang="en-US" u="sng" dirty="0"/>
              <a:t>defeated</a:t>
            </a:r>
            <a:r>
              <a:rPr lang="en-US" dirty="0"/>
              <a:t> and Sitting Bull and others took refuge in </a:t>
            </a:r>
            <a:r>
              <a:rPr lang="en-US" u="sng" dirty="0"/>
              <a:t>Canada</a:t>
            </a:r>
            <a:r>
              <a:rPr lang="en-US" dirty="0"/>
              <a:t>… but eventually to avoid his people’s starvation, Sitting Bull was forced to surrender.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92323-89EF-4D63-A56E-5668E779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57" y="37557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0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26</TotalTime>
  <Words>897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Wingdings</vt:lpstr>
      <vt:lpstr>Banded</vt:lpstr>
      <vt:lpstr>UNIT 2 – THE AMERICAN WEST</vt:lpstr>
      <vt:lpstr>Cultures Clash on the Prarie</vt:lpstr>
      <vt:lpstr>Culture of the Plain Indians</vt:lpstr>
      <vt:lpstr>The Government Restricts Native Americans</vt:lpstr>
      <vt:lpstr>Massacre at Sand Creek</vt:lpstr>
      <vt:lpstr>Death on the Bozeman Trail </vt:lpstr>
      <vt:lpstr>Unit 2 note questions 9/18 &amp; 9/19</vt:lpstr>
      <vt:lpstr>Red River War</vt:lpstr>
      <vt:lpstr>Custer’s last stand</vt:lpstr>
      <vt:lpstr>Assimilation</vt:lpstr>
      <vt:lpstr>Battle of Wounded Knee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– THE AMERICAN WEST</dc:title>
  <dc:creator>DIANA EDWARDS</dc:creator>
  <cp:lastModifiedBy>DIANA EDWARDS</cp:lastModifiedBy>
  <cp:revision>3</cp:revision>
  <dcterms:created xsi:type="dcterms:W3CDTF">2017-09-17T22:12:33Z</dcterms:created>
  <dcterms:modified xsi:type="dcterms:W3CDTF">2017-09-17T22:39:31Z</dcterms:modified>
</cp:coreProperties>
</file>