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01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8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2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40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2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0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4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0BD1F7-74F7-47B2-9DC8-F0B2E711421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839B26F-C225-49A6-8020-B1861A1A863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661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Medieval Church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Unit 2 notes; Pg. 2 – 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Medieval Church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During the </a:t>
            </a:r>
            <a:r>
              <a:rPr lang="en-US" sz="2400" u="sng" dirty="0"/>
              <a:t>Middle</a:t>
            </a:r>
            <a:r>
              <a:rPr lang="en-US" sz="2400" dirty="0"/>
              <a:t> Ages, most Western Europeans were devout </a:t>
            </a:r>
            <a:r>
              <a:rPr lang="en-US" sz="2400" u="sng" dirty="0"/>
              <a:t>Christians</a:t>
            </a:r>
            <a:r>
              <a:rPr lang="en-US" sz="2400" dirty="0"/>
              <a:t> (thanks to the </a:t>
            </a:r>
            <a:r>
              <a:rPr lang="en-US" sz="2400" u="sng" dirty="0"/>
              <a:t>Romans</a:t>
            </a:r>
            <a:r>
              <a:rPr lang="en-US" sz="2400" dirty="0"/>
              <a:t>) and took </a:t>
            </a:r>
            <a:r>
              <a:rPr lang="en-US" sz="2400" u="sng" dirty="0"/>
              <a:t>pilgrimages</a:t>
            </a:r>
            <a:r>
              <a:rPr lang="en-US" sz="2400" dirty="0"/>
              <a:t> to see holy places.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Before Europe became a Christian civilization, the Church spent </a:t>
            </a:r>
            <a:r>
              <a:rPr lang="en-US" sz="2400" u="sng" dirty="0"/>
              <a:t>centuries</a:t>
            </a:r>
            <a:r>
              <a:rPr lang="en-US" sz="2400" dirty="0"/>
              <a:t> converting its </a:t>
            </a:r>
            <a:r>
              <a:rPr lang="en-US" sz="2400" u="sng" dirty="0"/>
              <a:t>diverse</a:t>
            </a:r>
            <a:r>
              <a:rPr lang="en-US" sz="2400" dirty="0"/>
              <a:t> people from other religions i.e. Polytheism, Judaism, Muslim, etc.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/>
              <a:t>Churches</a:t>
            </a:r>
            <a:r>
              <a:rPr lang="en-US" sz="2400" dirty="0"/>
              <a:t> were often the largest </a:t>
            </a:r>
            <a:r>
              <a:rPr lang="en-US" sz="2400" u="sng" dirty="0"/>
              <a:t>public</a:t>
            </a:r>
            <a:r>
              <a:rPr lang="en-US" sz="2400" dirty="0"/>
              <a:t> buildings in a village (castles were owned by </a:t>
            </a:r>
            <a:r>
              <a:rPr lang="en-US" sz="2400" u="sng" dirty="0"/>
              <a:t>Kings</a:t>
            </a:r>
            <a:r>
              <a:rPr lang="en-US" sz="2400" dirty="0"/>
              <a:t> and </a:t>
            </a:r>
            <a:r>
              <a:rPr lang="en-US" sz="2400" u="sng" dirty="0"/>
              <a:t>Nobles</a:t>
            </a:r>
            <a:r>
              <a:rPr lang="en-US" sz="2400" dirty="0"/>
              <a:t>; therefore, not public).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Church </a:t>
            </a:r>
            <a:r>
              <a:rPr lang="en-US" sz="2400" u="sng" dirty="0"/>
              <a:t>doctrine</a:t>
            </a:r>
            <a:r>
              <a:rPr lang="en-US" sz="2400" dirty="0"/>
              <a:t> taught that men and women were </a:t>
            </a:r>
            <a:r>
              <a:rPr lang="en-US" sz="2400" u="sng" dirty="0"/>
              <a:t>equal</a:t>
            </a:r>
            <a:r>
              <a:rPr lang="en-US" sz="2400" dirty="0"/>
              <a:t> before God, but </a:t>
            </a:r>
            <a:r>
              <a:rPr lang="en-US" sz="2400" u="sng" dirty="0"/>
              <a:t>women</a:t>
            </a:r>
            <a:r>
              <a:rPr lang="en-US" sz="2400" dirty="0"/>
              <a:t> were viewed as weak and easily led to sin.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Medieval Church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Some men and women left their </a:t>
            </a:r>
            <a:r>
              <a:rPr lang="en-US" sz="2400" u="sng" dirty="0"/>
              <a:t>worldly</a:t>
            </a:r>
            <a:r>
              <a:rPr lang="en-US" sz="2400" dirty="0"/>
              <a:t> life &amp; joined </a:t>
            </a:r>
            <a:r>
              <a:rPr lang="en-US" sz="2400" u="sng" dirty="0"/>
              <a:t>monasteries</a:t>
            </a:r>
            <a:r>
              <a:rPr lang="en-US" sz="2400" dirty="0"/>
              <a:t>. They devoted their entire lives to spiritual goals &amp; became </a:t>
            </a:r>
            <a:r>
              <a:rPr lang="en-US" sz="2400" u="sng" dirty="0"/>
              <a:t>monks</a:t>
            </a:r>
            <a:r>
              <a:rPr lang="en-US" sz="2400" dirty="0"/>
              <a:t> &amp; nuns.</a:t>
            </a:r>
          </a:p>
          <a:p>
            <a:pPr lvl="1"/>
            <a:r>
              <a:rPr lang="en-US" sz="2400" dirty="0"/>
              <a:t>The </a:t>
            </a:r>
            <a:r>
              <a:rPr lang="en-US" sz="2400" u="sng" dirty="0"/>
              <a:t>Feudal</a:t>
            </a:r>
            <a:r>
              <a:rPr lang="en-US" sz="2400" dirty="0"/>
              <a:t> system basically determined a person’s way of life, but the </a:t>
            </a:r>
            <a:r>
              <a:rPr lang="en-US" sz="2400" u="sng" dirty="0"/>
              <a:t>church</a:t>
            </a:r>
            <a:r>
              <a:rPr lang="en-US" sz="2400" dirty="0"/>
              <a:t> provided an </a:t>
            </a:r>
            <a:r>
              <a:rPr lang="en-US" sz="2400" u="sng" dirty="0"/>
              <a:t>opportunity</a:t>
            </a:r>
            <a:r>
              <a:rPr lang="en-US" sz="2400" dirty="0"/>
              <a:t> for advancement. </a:t>
            </a:r>
          </a:p>
          <a:p>
            <a:pPr lvl="1"/>
            <a:r>
              <a:rPr lang="en-US" sz="2400" dirty="0"/>
              <a:t>Traveling monks known as </a:t>
            </a:r>
            <a:r>
              <a:rPr lang="en-US" sz="2400" u="sng" dirty="0"/>
              <a:t>friars</a:t>
            </a:r>
            <a:r>
              <a:rPr lang="en-US" sz="2400" dirty="0"/>
              <a:t>, who did not live in monasteries, moved from town to town &amp; preached </a:t>
            </a:r>
            <a:r>
              <a:rPr lang="en-US" sz="2400" u="sng" dirty="0"/>
              <a:t>humility</a:t>
            </a:r>
            <a:r>
              <a:rPr lang="en-US" sz="2400" dirty="0"/>
              <a:t>, love of God, &amp; helping the </a:t>
            </a:r>
            <a:r>
              <a:rPr lang="en-US" sz="2400" u="sng" dirty="0"/>
              <a:t>poor</a:t>
            </a:r>
            <a:r>
              <a:rPr lang="en-US" sz="2400" dirty="0"/>
              <a:t>.</a:t>
            </a:r>
          </a:p>
          <a:p>
            <a:pPr lvl="0"/>
            <a:r>
              <a:rPr lang="en-US" sz="2400" u="sng" dirty="0"/>
              <a:t>Canon</a:t>
            </a:r>
            <a:r>
              <a:rPr lang="en-US" sz="2400" dirty="0"/>
              <a:t> law, developed by the church, was used to </a:t>
            </a:r>
            <a:r>
              <a:rPr lang="en-US" sz="2400" u="sng" dirty="0"/>
              <a:t>govern</a:t>
            </a:r>
            <a:r>
              <a:rPr lang="en-US" sz="2400" dirty="0"/>
              <a:t> all aspects of life according to </a:t>
            </a:r>
            <a:r>
              <a:rPr lang="en-US" sz="2400" u="sng" dirty="0"/>
              <a:t>Christian</a:t>
            </a:r>
            <a:r>
              <a:rPr lang="en-US" sz="2400" dirty="0"/>
              <a:t> teachings.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Economic Recovery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4878" y="2034862"/>
            <a:ext cx="6570801" cy="3834232"/>
          </a:xfrm>
        </p:spPr>
        <p:txBody>
          <a:bodyPr>
            <a:normAutofit fontScale="92500"/>
          </a:bodyPr>
          <a:lstStyle/>
          <a:p>
            <a:pPr lvl="0"/>
            <a:r>
              <a:rPr lang="en-US" sz="2400" dirty="0"/>
              <a:t>The invention of </a:t>
            </a:r>
            <a:r>
              <a:rPr lang="en-US" sz="2400" u="sng" dirty="0"/>
              <a:t>iron plows</a:t>
            </a:r>
            <a:r>
              <a:rPr lang="en-US" sz="2400" dirty="0"/>
              <a:t>, used by peasants to plow into soil, allowed farmers to </a:t>
            </a:r>
            <a:r>
              <a:rPr lang="en-US" sz="2400" u="sng" dirty="0"/>
              <a:t>expand</a:t>
            </a:r>
            <a:r>
              <a:rPr lang="en-US" sz="2400" dirty="0"/>
              <a:t> their farms &amp; </a:t>
            </a:r>
            <a:r>
              <a:rPr lang="en-US" sz="2400" u="sng" dirty="0"/>
              <a:t>income</a:t>
            </a:r>
            <a:r>
              <a:rPr lang="en-US" sz="2400" dirty="0"/>
              <a:t>.</a:t>
            </a:r>
          </a:p>
          <a:p>
            <a:pPr lvl="0"/>
            <a:r>
              <a:rPr lang="en-US" sz="2400" dirty="0"/>
              <a:t>With more food available, Europe’s </a:t>
            </a:r>
            <a:r>
              <a:rPr lang="en-US" sz="2400" u="sng" dirty="0"/>
              <a:t>population</a:t>
            </a:r>
            <a:r>
              <a:rPr lang="en-US" sz="2400" dirty="0"/>
              <a:t> began to grow (the population </a:t>
            </a:r>
            <a:r>
              <a:rPr lang="en-US" sz="2400" u="sng" dirty="0"/>
              <a:t>TRIPLED</a:t>
            </a:r>
            <a:r>
              <a:rPr lang="en-US" sz="2400" dirty="0"/>
              <a:t> from 1000-1300 A.D.)</a:t>
            </a:r>
          </a:p>
          <a:p>
            <a:pPr lvl="0"/>
            <a:r>
              <a:rPr lang="en-US" sz="2400" u="sng" dirty="0"/>
              <a:t>Traders</a:t>
            </a:r>
            <a:r>
              <a:rPr lang="en-US" sz="2400" dirty="0"/>
              <a:t> began doing business at local trade </a:t>
            </a:r>
            <a:r>
              <a:rPr lang="en-US" sz="2400" u="sng" dirty="0"/>
              <a:t>fairs</a:t>
            </a:r>
            <a:r>
              <a:rPr lang="en-US" sz="2400" dirty="0"/>
              <a:t>. </a:t>
            </a:r>
          </a:p>
          <a:p>
            <a:pPr lvl="1"/>
            <a:r>
              <a:rPr lang="en-US" sz="2400" u="sng" dirty="0"/>
              <a:t>Peasants</a:t>
            </a:r>
            <a:r>
              <a:rPr lang="en-US" sz="2400" dirty="0"/>
              <a:t>: purchased food and animals </a:t>
            </a:r>
          </a:p>
          <a:p>
            <a:pPr lvl="1"/>
            <a:r>
              <a:rPr lang="en-US" sz="2400" u="sng" dirty="0"/>
              <a:t>Nobles</a:t>
            </a:r>
            <a:r>
              <a:rPr lang="en-US" sz="2400" dirty="0"/>
              <a:t> / </a:t>
            </a:r>
            <a:r>
              <a:rPr lang="en-US" sz="2400" u="sng" dirty="0"/>
              <a:t>Merchants</a:t>
            </a:r>
            <a:r>
              <a:rPr lang="en-US" sz="2400" dirty="0"/>
              <a:t>: bought fine art, weaponry, and silk</a:t>
            </a:r>
          </a:p>
          <a:p>
            <a:pPr lvl="1"/>
            <a:r>
              <a:rPr lang="en-US" sz="2400" u="sng" dirty="0"/>
              <a:t>Jesters</a:t>
            </a:r>
            <a:r>
              <a:rPr lang="en-US" sz="2400" dirty="0"/>
              <a:t>: would entertain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10" y="2034862"/>
            <a:ext cx="4222868" cy="1712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42" y="3872436"/>
            <a:ext cx="3145218" cy="229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Economic Recovery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362" y="1854558"/>
            <a:ext cx="6622317" cy="4014536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With a </a:t>
            </a:r>
            <a:r>
              <a:rPr lang="en-US" sz="2400" u="sng" dirty="0"/>
              <a:t>boom</a:t>
            </a:r>
            <a:r>
              <a:rPr lang="en-US" sz="2400" dirty="0"/>
              <a:t> in population &amp; safer </a:t>
            </a:r>
            <a:r>
              <a:rPr lang="en-US" sz="2400" u="sng" dirty="0"/>
              <a:t>kingdoms</a:t>
            </a:r>
            <a:r>
              <a:rPr lang="en-US" sz="2400" dirty="0"/>
              <a:t>, people began to travel farther (across Europe &amp; into the Middle East).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/>
              <a:t>Banking</a:t>
            </a:r>
            <a:r>
              <a:rPr lang="en-US" sz="2400" dirty="0"/>
              <a:t> houses were created, offering loans for </a:t>
            </a:r>
            <a:r>
              <a:rPr lang="en-US" sz="2400" u="sng" dirty="0"/>
              <a:t>merchants</a:t>
            </a:r>
            <a:r>
              <a:rPr lang="en-US" sz="2400" dirty="0"/>
              <a:t> (who were now joined in business “partnerships”). This led to the beginning of modern </a:t>
            </a:r>
            <a:r>
              <a:rPr lang="en-US" sz="2400" u="sng" dirty="0"/>
              <a:t>business</a:t>
            </a:r>
            <a:r>
              <a:rPr lang="en-US" sz="2400" dirty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Merchants, </a:t>
            </a:r>
            <a:r>
              <a:rPr lang="en-US" sz="2400" u="sng" dirty="0"/>
              <a:t>artisans</a:t>
            </a:r>
            <a:r>
              <a:rPr lang="en-US" sz="2400" dirty="0"/>
              <a:t>, &amp; traders formed a new </a:t>
            </a:r>
            <a:r>
              <a:rPr lang="en-US" sz="2400" u="sng" dirty="0"/>
              <a:t>middle</a:t>
            </a:r>
            <a:r>
              <a:rPr lang="en-US" sz="2400" dirty="0"/>
              <a:t> class. Each group had their own </a:t>
            </a:r>
            <a:r>
              <a:rPr lang="en-US" sz="2400" u="sng" dirty="0"/>
              <a:t>guild</a:t>
            </a:r>
            <a:r>
              <a:rPr lang="en-US" sz="2400" dirty="0"/>
              <a:t> (similar to a union).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97" y="2163650"/>
            <a:ext cx="4057516" cy="296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218</TotalTime>
  <Words>366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The Medieval Church </vt:lpstr>
      <vt:lpstr>Medieval Church </vt:lpstr>
      <vt:lpstr>Medieval Church </vt:lpstr>
      <vt:lpstr>Economic Recovery </vt:lpstr>
      <vt:lpstr>Economic Recovery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Medieval Church</dc:title>
  <dc:creator>Shannon Edwards</dc:creator>
  <cp:lastModifiedBy>Shannon Edwards</cp:lastModifiedBy>
  <cp:revision>3</cp:revision>
  <dcterms:created xsi:type="dcterms:W3CDTF">2017-09-23T22:05:44Z</dcterms:created>
  <dcterms:modified xsi:type="dcterms:W3CDTF">2017-09-25T16:51:07Z</dcterms:modified>
</cp:coreProperties>
</file>