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34814EE-07CB-BF44-B80E-828CB230822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12C2F36-1715-5C46-8372-ED593807B9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81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African Empires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 Notes (Pg. 6 </a:t>
            </a:r>
            <a:r>
              <a:rPr lang="mr-IN" dirty="0"/>
              <a:t>–</a:t>
            </a:r>
            <a:r>
              <a:rPr lang="en-US" dirty="0"/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28843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8" y="1430595"/>
            <a:ext cx="5796270" cy="5235676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Archaeologists have discovered </a:t>
            </a:r>
            <a:r>
              <a:rPr lang="en-US" sz="2200" u="sng" dirty="0"/>
              <a:t>evidence</a:t>
            </a:r>
            <a:r>
              <a:rPr lang="en-US" sz="2200" dirty="0"/>
              <a:t> that </a:t>
            </a:r>
            <a:r>
              <a:rPr lang="en-US" sz="2200" u="sng" dirty="0"/>
              <a:t>Africa</a:t>
            </a:r>
            <a:r>
              <a:rPr lang="en-US" sz="2200" dirty="0"/>
              <a:t> was home of the earliest </a:t>
            </a:r>
            <a:r>
              <a:rPr lang="en-US" sz="2200" u="sng" dirty="0"/>
              <a:t>modern</a:t>
            </a:r>
            <a:r>
              <a:rPr lang="en-US" sz="2200" dirty="0"/>
              <a:t> people (i.e. Egypt) </a:t>
            </a:r>
          </a:p>
          <a:p>
            <a:pPr lvl="0"/>
            <a:r>
              <a:rPr lang="en-US" sz="2200" dirty="0"/>
              <a:t>The </a:t>
            </a:r>
            <a:r>
              <a:rPr lang="en-US" sz="2200" u="sng" dirty="0"/>
              <a:t>Sahara</a:t>
            </a:r>
            <a:r>
              <a:rPr lang="en-US" sz="2200" dirty="0"/>
              <a:t> (today’s largest desert) dried out due to </a:t>
            </a:r>
            <a:r>
              <a:rPr lang="en-US" sz="2200" u="sng" dirty="0"/>
              <a:t>climate</a:t>
            </a:r>
            <a:r>
              <a:rPr lang="en-US" sz="2200" dirty="0"/>
              <a:t> change. This forced people to </a:t>
            </a:r>
            <a:r>
              <a:rPr lang="en-US" sz="2200" u="sng" dirty="0"/>
              <a:t>migrate</a:t>
            </a:r>
            <a:r>
              <a:rPr lang="en-US" sz="2200" dirty="0"/>
              <a:t> into western &amp; southern Africa (as well as other parts of the world). This process is called </a:t>
            </a:r>
            <a:r>
              <a:rPr lang="en-US" sz="2200" u="sng" dirty="0"/>
              <a:t>desertification</a:t>
            </a:r>
            <a:r>
              <a:rPr lang="en-US" sz="2200" dirty="0"/>
              <a:t>. </a:t>
            </a:r>
          </a:p>
          <a:p>
            <a:pPr lvl="0"/>
            <a:r>
              <a:rPr lang="en-US" sz="2200" dirty="0"/>
              <a:t>The terrain of the rainforest and </a:t>
            </a:r>
            <a:r>
              <a:rPr lang="en-US" sz="2200" u="sng" dirty="0"/>
              <a:t>deserts</a:t>
            </a:r>
            <a:r>
              <a:rPr lang="en-US" sz="2200" dirty="0"/>
              <a:t> in Africa, made it hard to cross.</a:t>
            </a:r>
          </a:p>
          <a:p>
            <a:pPr lvl="0"/>
            <a:r>
              <a:rPr lang="en-US" sz="2200" dirty="0"/>
              <a:t>The most populated vegetation region in Africa is the </a:t>
            </a:r>
            <a:r>
              <a:rPr lang="en-US" sz="2200" u="sng" dirty="0"/>
              <a:t>savannah</a:t>
            </a:r>
            <a:r>
              <a:rPr lang="en-US" sz="22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658" y="1651819"/>
            <a:ext cx="5233597" cy="41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Medieval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65" y="1578076"/>
            <a:ext cx="11238679" cy="3495369"/>
          </a:xfrm>
        </p:spPr>
        <p:txBody>
          <a:bodyPr/>
          <a:lstStyle/>
          <a:p>
            <a:pPr lvl="0"/>
            <a:r>
              <a:rPr lang="en-US" dirty="0"/>
              <a:t>Centuries after Africa’s </a:t>
            </a:r>
            <a:r>
              <a:rPr lang="en-US" u="sng" dirty="0"/>
              <a:t>ancient</a:t>
            </a:r>
            <a:r>
              <a:rPr lang="en-US" dirty="0"/>
              <a:t> civilizations fell (this includes Egypt, Nubia, &amp; even Rome), Muslim </a:t>
            </a:r>
            <a:r>
              <a:rPr lang="en-US" u="sng" dirty="0"/>
              <a:t>Arabs</a:t>
            </a:r>
            <a:r>
              <a:rPr lang="en-US" dirty="0"/>
              <a:t> invaded North Africa, occupying its cities &amp; spreading </a:t>
            </a:r>
            <a:r>
              <a:rPr lang="en-US" u="sng" dirty="0"/>
              <a:t>Islam</a:t>
            </a:r>
            <a:r>
              <a:rPr lang="en-US" dirty="0"/>
              <a:t>.</a:t>
            </a:r>
          </a:p>
          <a:p>
            <a:pPr lvl="0"/>
            <a:r>
              <a:rPr lang="en-US" u="sng" dirty="0"/>
              <a:t>Bantu</a:t>
            </a:r>
            <a:r>
              <a:rPr lang="en-US" dirty="0"/>
              <a:t> is a root language used by scholars to understand early African migration patterns. </a:t>
            </a:r>
          </a:p>
          <a:p>
            <a:pPr lvl="0"/>
            <a:r>
              <a:rPr lang="en-US" dirty="0"/>
              <a:t>Before the </a:t>
            </a:r>
            <a:r>
              <a:rPr lang="en-US" u="sng" dirty="0"/>
              <a:t>middle</a:t>
            </a:r>
            <a:r>
              <a:rPr lang="en-US" dirty="0"/>
              <a:t> ages, </a:t>
            </a:r>
            <a:r>
              <a:rPr lang="en-US" u="sng" dirty="0"/>
              <a:t>trade</a:t>
            </a:r>
            <a:r>
              <a:rPr lang="en-US" dirty="0"/>
              <a:t> &amp; </a:t>
            </a:r>
            <a:r>
              <a:rPr lang="en-US" u="sng" dirty="0"/>
              <a:t>farming</a:t>
            </a:r>
            <a:r>
              <a:rPr lang="en-US" dirty="0"/>
              <a:t> led to the development of cities (such as Ghana, Nigeria, &amp; Senegal).</a:t>
            </a:r>
          </a:p>
          <a:p>
            <a:pPr lvl="0"/>
            <a:r>
              <a:rPr lang="en-US" dirty="0"/>
              <a:t>Migration helped spread ideas and </a:t>
            </a:r>
            <a:r>
              <a:rPr lang="en-US" u="sng" dirty="0"/>
              <a:t>skills</a:t>
            </a:r>
            <a:r>
              <a:rPr lang="en-US" dirty="0"/>
              <a:t>, such as farming, ironworking, and domesticating animals. </a:t>
            </a:r>
          </a:p>
          <a:p>
            <a:pPr lvl="0"/>
            <a:r>
              <a:rPr lang="en-US" dirty="0"/>
              <a:t>Farming resulted in the production of </a:t>
            </a:r>
            <a:r>
              <a:rPr lang="en-US" u="sng" dirty="0"/>
              <a:t>surplus</a:t>
            </a:r>
            <a:r>
              <a:rPr lang="en-US" dirty="0"/>
              <a:t> food, which led to trade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32" y="4346642"/>
            <a:ext cx="3889272" cy="25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7836"/>
            <a:ext cx="7595419" cy="5370163"/>
          </a:xfrm>
        </p:spPr>
        <p:txBody>
          <a:bodyPr>
            <a:noAutofit/>
          </a:bodyPr>
          <a:lstStyle/>
          <a:p>
            <a:pPr lvl="0"/>
            <a:r>
              <a:rPr lang="en-US" sz="2200" dirty="0"/>
              <a:t>Control of </a:t>
            </a:r>
            <a:r>
              <a:rPr lang="en-US" sz="2200" u="sng" dirty="0"/>
              <a:t>gold</a:t>
            </a:r>
            <a:r>
              <a:rPr lang="en-US" sz="2200" dirty="0"/>
              <a:t> &amp; </a:t>
            </a:r>
            <a:r>
              <a:rPr lang="en-US" sz="2200" u="sng" dirty="0"/>
              <a:t>salt</a:t>
            </a:r>
            <a:r>
              <a:rPr lang="en-US" sz="2200" dirty="0"/>
              <a:t> trade made </a:t>
            </a:r>
            <a:r>
              <a:rPr lang="en-US" sz="2200" u="sng" dirty="0"/>
              <a:t>Ghana</a:t>
            </a:r>
            <a:r>
              <a:rPr lang="en-US" sz="2200" dirty="0"/>
              <a:t> (“the land of gold”) a powerful &amp; </a:t>
            </a:r>
            <a:r>
              <a:rPr lang="en-US" sz="2200" u="sng" dirty="0"/>
              <a:t>splendorous</a:t>
            </a:r>
            <a:r>
              <a:rPr lang="en-US" sz="2200" dirty="0"/>
              <a:t> West African kingdom.</a:t>
            </a:r>
          </a:p>
          <a:p>
            <a:pPr lvl="0"/>
            <a:r>
              <a:rPr lang="en-US" sz="2200" dirty="0"/>
              <a:t>Ghana grew prosperous, trading cities developed, new ideas about </a:t>
            </a:r>
            <a:r>
              <a:rPr lang="en-US" sz="2200" u="sng" dirty="0"/>
              <a:t>government</a:t>
            </a:r>
            <a:r>
              <a:rPr lang="en-US" sz="2200" dirty="0"/>
              <a:t> were introduced. </a:t>
            </a:r>
          </a:p>
          <a:p>
            <a:pPr lvl="0"/>
            <a:r>
              <a:rPr lang="en-US" sz="2200" dirty="0"/>
              <a:t>Like much of </a:t>
            </a:r>
            <a:r>
              <a:rPr lang="en-US" sz="2200" u="sng" dirty="0"/>
              <a:t>Europe</a:t>
            </a:r>
            <a:r>
              <a:rPr lang="en-US" sz="2200" dirty="0"/>
              <a:t> &amp; the </a:t>
            </a:r>
            <a:r>
              <a:rPr lang="en-US" sz="2200" u="sng" dirty="0"/>
              <a:t>Middle</a:t>
            </a:r>
            <a:r>
              <a:rPr lang="en-US" sz="2200" dirty="0"/>
              <a:t> East, Islam became one of </a:t>
            </a:r>
            <a:r>
              <a:rPr lang="en-US" sz="2200" u="sng" dirty="0"/>
              <a:t>Africa</a:t>
            </a:r>
            <a:r>
              <a:rPr lang="en-US" sz="2200" dirty="0"/>
              <a:t>’s major religions.</a:t>
            </a:r>
          </a:p>
          <a:p>
            <a:pPr lvl="0"/>
            <a:r>
              <a:rPr lang="en-US" sz="2200" dirty="0"/>
              <a:t>By </a:t>
            </a:r>
            <a:r>
              <a:rPr lang="en-US" sz="2200" u="sng" dirty="0"/>
              <a:t>1235</a:t>
            </a:r>
            <a:r>
              <a:rPr lang="en-US" sz="2200" dirty="0"/>
              <a:t> A.D., a rising new kingdom known as </a:t>
            </a:r>
            <a:r>
              <a:rPr lang="en-US" sz="2200" u="sng" dirty="0"/>
              <a:t>Mali</a:t>
            </a:r>
            <a:r>
              <a:rPr lang="en-US" sz="2200" dirty="0"/>
              <a:t> seized control of Ghana. Its leader, Muslim </a:t>
            </a:r>
            <a:r>
              <a:rPr lang="en-US" sz="2200" u="sng" dirty="0"/>
              <a:t>Mansa Musa</a:t>
            </a:r>
            <a:r>
              <a:rPr lang="en-US" sz="2200" dirty="0"/>
              <a:t>, is thought of as one of Africa’s greatest kings.</a:t>
            </a:r>
          </a:p>
          <a:p>
            <a:pPr lvl="0"/>
            <a:r>
              <a:rPr lang="en-US" sz="2200" dirty="0"/>
              <a:t>Mansa Musa expanded the </a:t>
            </a:r>
            <a:r>
              <a:rPr lang="en-US" sz="2200" u="sng" dirty="0"/>
              <a:t>kingdom</a:t>
            </a:r>
            <a:r>
              <a:rPr lang="en-US" sz="2200" dirty="0"/>
              <a:t>, worked to ensure peace and order, based his system of justice on the </a:t>
            </a:r>
            <a:r>
              <a:rPr lang="en-US" sz="2200" u="sng" dirty="0"/>
              <a:t>Quran</a:t>
            </a:r>
            <a:r>
              <a:rPr lang="en-US" sz="2200" dirty="0"/>
              <a:t>, forged ties with other Muslim lands, and promoted </a:t>
            </a:r>
            <a:r>
              <a:rPr lang="en-US" sz="2200" u="sng" dirty="0"/>
              <a:t>Islamic</a:t>
            </a:r>
            <a:r>
              <a:rPr lang="en-US" sz="2200" dirty="0"/>
              <a:t> education.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19" y="184150"/>
            <a:ext cx="3557024" cy="2607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731" y="3771285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678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</TotalTime>
  <Words>327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African Empires </vt:lpstr>
      <vt:lpstr>Ancient Africa</vt:lpstr>
      <vt:lpstr>Medieval Africa</vt:lpstr>
      <vt:lpstr>African Empires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Empires</dc:title>
  <dc:creator>Simmons, Jonathan</dc:creator>
  <cp:lastModifiedBy>Shannon Edwards</cp:lastModifiedBy>
  <cp:revision>3</cp:revision>
  <dcterms:created xsi:type="dcterms:W3CDTF">2017-10-23T23:08:08Z</dcterms:created>
  <dcterms:modified xsi:type="dcterms:W3CDTF">2017-10-26T03:19:52Z</dcterms:modified>
</cp:coreProperties>
</file>