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63611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1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05157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85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14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67BF54-47F1-4F45-A1F0-2BEF52FCD3B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704CFB2-3FFE-4F02-836B-55E866011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188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1740-B9DD-41C7-A856-6EB322C42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Feudal China &amp; Japan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C4FC0-1FCA-4F6B-B1DF-9B9AB0EA7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 Notes (Last notes) </a:t>
            </a:r>
          </a:p>
        </p:txBody>
      </p:sp>
    </p:spTree>
    <p:extLst>
      <p:ext uri="{BB962C8B-B14F-4D97-AF65-F5344CB8AC3E}">
        <p14:creationId xmlns:p14="http://schemas.microsoft.com/office/powerpoint/2010/main" val="138890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8D8F-89CE-490A-9BB3-70BA1989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Medieval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3406C-3EC5-4952-8F0C-3E43E220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Similar to </a:t>
            </a:r>
            <a:r>
              <a:rPr lang="en-US" sz="2200" u="sng" dirty="0"/>
              <a:t>Islamic</a:t>
            </a:r>
            <a:r>
              <a:rPr lang="en-US" sz="2200" dirty="0"/>
              <a:t> &amp; </a:t>
            </a:r>
            <a:r>
              <a:rPr lang="en-US" sz="2200" u="sng" dirty="0"/>
              <a:t>African</a:t>
            </a:r>
            <a:r>
              <a:rPr lang="en-US" sz="2200" dirty="0"/>
              <a:t> empires, China thrived while Europe fell into the </a:t>
            </a:r>
            <a:r>
              <a:rPr lang="en-US" sz="2200" u="sng" dirty="0"/>
              <a:t>Dark</a:t>
            </a:r>
            <a:r>
              <a:rPr lang="en-US" sz="2200" dirty="0"/>
              <a:t> Ages (500-1300 AD).</a:t>
            </a:r>
          </a:p>
          <a:p>
            <a:pPr lvl="0"/>
            <a:r>
              <a:rPr lang="en-US" sz="2200" dirty="0"/>
              <a:t>With the emergence of the </a:t>
            </a:r>
            <a:r>
              <a:rPr lang="en-US" sz="2200" u="sng" dirty="0"/>
              <a:t>Tang</a:t>
            </a:r>
            <a:r>
              <a:rPr lang="en-US" sz="2200" dirty="0"/>
              <a:t> dynasty in </a:t>
            </a:r>
            <a:r>
              <a:rPr lang="en-US" sz="2200" u="sng" dirty="0"/>
              <a:t>618</a:t>
            </a:r>
            <a:r>
              <a:rPr lang="en-US" sz="2200" dirty="0"/>
              <a:t> A.D., China was able to restore its </a:t>
            </a:r>
            <a:r>
              <a:rPr lang="en-US" sz="2200" u="sng" dirty="0"/>
              <a:t>glory</a:t>
            </a:r>
            <a:r>
              <a:rPr lang="en-US" sz="2200" dirty="0"/>
              <a:t> (of the ancient empire).</a:t>
            </a:r>
          </a:p>
          <a:p>
            <a:pPr lvl="0"/>
            <a:r>
              <a:rPr lang="en-US" sz="2200" dirty="0"/>
              <a:t>Tang rulers unified Chinese </a:t>
            </a:r>
            <a:r>
              <a:rPr lang="en-US" sz="2200" u="sng" dirty="0"/>
              <a:t>government</a:t>
            </a:r>
            <a:r>
              <a:rPr lang="en-US" sz="2200" dirty="0"/>
              <a:t>, expanded </a:t>
            </a:r>
            <a:r>
              <a:rPr lang="en-US" sz="2200" u="sng" dirty="0"/>
              <a:t>civil</a:t>
            </a:r>
            <a:r>
              <a:rPr lang="en-US" sz="2200" dirty="0"/>
              <a:t> service, spread </a:t>
            </a:r>
            <a:r>
              <a:rPr lang="en-US" sz="2200" u="sng" dirty="0"/>
              <a:t>Confucianism</a:t>
            </a:r>
            <a:r>
              <a:rPr lang="en-US" sz="2200" dirty="0"/>
              <a:t> (ethics &amp; humanism), lowered </a:t>
            </a:r>
            <a:r>
              <a:rPr lang="en-US" sz="2200" u="sng" dirty="0"/>
              <a:t>taxes</a:t>
            </a:r>
            <a:r>
              <a:rPr lang="en-US" sz="2200" dirty="0"/>
              <a:t>, and gave away property to </a:t>
            </a:r>
            <a:r>
              <a:rPr lang="en-US" sz="2200" u="sng" dirty="0"/>
              <a:t>peasants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C9896B-4FB2-491A-B4FB-36FEBF03F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" t="247" r="-803" b="10772"/>
          <a:stretch/>
        </p:blipFill>
        <p:spPr>
          <a:xfrm>
            <a:off x="5420139" y="4746381"/>
            <a:ext cx="2847561" cy="187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50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91F4-86B4-4950-94D5-385EB1D7A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Mongols Attack!!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0885F-C6FE-429B-B8D2-0C25E18E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2286000"/>
            <a:ext cx="4465983" cy="4459357"/>
          </a:xfrm>
        </p:spPr>
        <p:txBody>
          <a:bodyPr/>
          <a:lstStyle/>
          <a:p>
            <a:pPr lvl="0"/>
            <a:r>
              <a:rPr lang="en-US" dirty="0"/>
              <a:t>Centuries later (outside of China’s borders), bands of nomadic warriors known as the </a:t>
            </a:r>
            <a:r>
              <a:rPr lang="en-US" u="sng" dirty="0"/>
              <a:t>Mongols</a:t>
            </a:r>
            <a:r>
              <a:rPr lang="en-US" dirty="0"/>
              <a:t> were uniting under military chieftain </a:t>
            </a:r>
            <a:r>
              <a:rPr lang="en-US" u="sng" dirty="0"/>
              <a:t>Genghis</a:t>
            </a:r>
            <a:r>
              <a:rPr lang="en-US" dirty="0"/>
              <a:t> Kahn.</a:t>
            </a:r>
          </a:p>
          <a:p>
            <a:pPr lvl="0"/>
            <a:r>
              <a:rPr lang="en-US" dirty="0"/>
              <a:t>Kahn led a furious </a:t>
            </a:r>
            <a:r>
              <a:rPr lang="en-US" u="sng" dirty="0"/>
              <a:t>assault</a:t>
            </a:r>
            <a:r>
              <a:rPr lang="en-US" dirty="0"/>
              <a:t> on China’s border cities. By 1270 A.D., China had been toppled.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1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FF06-B317-4A49-9A62-9ED3F904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77A27-20E3-47D6-B38E-F13ACE37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Surprisingly, the Mongols were not </a:t>
            </a:r>
            <a:r>
              <a:rPr lang="en-US" u="sng" dirty="0"/>
              <a:t>oppressive</a:t>
            </a:r>
            <a:r>
              <a:rPr lang="en-US" dirty="0"/>
              <a:t> rulers. They only required that </a:t>
            </a:r>
            <a:r>
              <a:rPr lang="en-US" u="sng" dirty="0"/>
              <a:t>homage</a:t>
            </a:r>
            <a:r>
              <a:rPr lang="en-US" dirty="0"/>
              <a:t> be paid.</a:t>
            </a:r>
          </a:p>
          <a:p>
            <a:pPr lvl="0"/>
            <a:r>
              <a:rPr lang="en-US" dirty="0"/>
              <a:t>Kahn’s </a:t>
            </a:r>
            <a:r>
              <a:rPr lang="en-US" u="sng" dirty="0"/>
              <a:t>legacy</a:t>
            </a:r>
            <a:r>
              <a:rPr lang="en-US" dirty="0"/>
              <a:t> is one of </a:t>
            </a:r>
            <a:r>
              <a:rPr lang="en-US" u="sng" dirty="0"/>
              <a:t>ruthlessness</a:t>
            </a:r>
            <a:r>
              <a:rPr lang="en-US" dirty="0"/>
              <a:t> &amp; determination. He is still known as history’s greatest </a:t>
            </a:r>
            <a:r>
              <a:rPr lang="en-US" u="sng" dirty="0"/>
              <a:t>conqueror</a:t>
            </a:r>
            <a:r>
              <a:rPr lang="en-US" dirty="0"/>
              <a:t> (his army wiped out nearly 1/8 of the world’s population).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97975-4212-406A-8E1D-846ED2B45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795642"/>
            <a:ext cx="4300330" cy="286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0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7B1C3-9103-411A-A469-A6ED0D6E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Rise of Japan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92724-A076-4F33-A214-3B729A5B0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76600"/>
            <a:ext cx="9601200" cy="35814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During the Middle Ages, </a:t>
            </a:r>
            <a:r>
              <a:rPr lang="en-US" sz="2400" u="sng" dirty="0"/>
              <a:t>Japan</a:t>
            </a:r>
            <a:r>
              <a:rPr lang="en-US" sz="2400" dirty="0"/>
              <a:t> took notice of China’s </a:t>
            </a:r>
            <a:r>
              <a:rPr lang="en-US" sz="2400" u="sng" dirty="0"/>
              <a:t>resurgence</a:t>
            </a:r>
            <a:r>
              <a:rPr lang="en-US" sz="2400" dirty="0"/>
              <a:t> and began sending </a:t>
            </a:r>
            <a:r>
              <a:rPr lang="en-US" sz="2400" u="sng" dirty="0"/>
              <a:t>nobles</a:t>
            </a:r>
            <a:r>
              <a:rPr lang="en-US" sz="2400" dirty="0"/>
              <a:t> there to study.</a:t>
            </a:r>
          </a:p>
          <a:p>
            <a:pPr lvl="0"/>
            <a:r>
              <a:rPr lang="en-US" sz="2400" dirty="0"/>
              <a:t>After a one year visit, the nobles returned to Japan </a:t>
            </a:r>
            <a:r>
              <a:rPr lang="en-US" sz="2400" u="sng" dirty="0"/>
              <a:t>eager</a:t>
            </a:r>
            <a:r>
              <a:rPr lang="en-US" sz="2400" dirty="0"/>
              <a:t> to share Chinese </a:t>
            </a:r>
            <a:r>
              <a:rPr lang="en-US" sz="2400" u="sng" dirty="0"/>
              <a:t>philosophy</a:t>
            </a:r>
            <a:r>
              <a:rPr lang="en-US" sz="2400" dirty="0"/>
              <a:t> (Confucianism), religion (Buddhism), &amp; </a:t>
            </a:r>
            <a:r>
              <a:rPr lang="en-US" sz="2400" u="sng" dirty="0"/>
              <a:t>government</a:t>
            </a:r>
            <a:r>
              <a:rPr lang="en-US" sz="2400" dirty="0"/>
              <a:t> (totalitarianism).</a:t>
            </a:r>
          </a:p>
          <a:p>
            <a:pPr lvl="0"/>
            <a:r>
              <a:rPr lang="en-US" sz="2400" dirty="0"/>
              <a:t>Around </a:t>
            </a:r>
            <a:r>
              <a:rPr lang="en-US" sz="2400" u="sng" dirty="0"/>
              <a:t>710</a:t>
            </a:r>
            <a:r>
              <a:rPr lang="en-US" sz="2400" dirty="0"/>
              <a:t> AD, Japanese rulers adopted the title “</a:t>
            </a:r>
            <a:r>
              <a:rPr lang="en-US" sz="2400" u="sng" dirty="0"/>
              <a:t>Heavenly</a:t>
            </a:r>
            <a:r>
              <a:rPr lang="en-US" sz="2400" dirty="0"/>
              <a:t> Emperor” &amp; claimed </a:t>
            </a:r>
            <a:r>
              <a:rPr lang="en-US" sz="2400" u="sng" dirty="0"/>
              <a:t>absolute</a:t>
            </a:r>
            <a:r>
              <a:rPr lang="en-US" sz="2400" dirty="0"/>
              <a:t> power.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7CEE82-BA8D-4D98-8A9E-9D9758958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37" y="192571"/>
            <a:ext cx="56197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3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A438-50CA-4AD3-AB07-F8EC2DE0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 Japan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2368-D3D8-4CC4-815F-22EE9DFB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the centuries that followed, Japan’s nobles (both men &amp; women) began shaping their own unique </a:t>
            </a:r>
            <a:r>
              <a:rPr lang="en-US" u="sng" dirty="0"/>
              <a:t>culture</a:t>
            </a:r>
            <a:r>
              <a:rPr lang="en-US" dirty="0"/>
              <a:t> through </a:t>
            </a:r>
            <a:r>
              <a:rPr lang="en-US" u="sng" dirty="0"/>
              <a:t>literature</a:t>
            </a:r>
            <a:r>
              <a:rPr lang="en-US" dirty="0"/>
              <a:t>, performing arts, &amp; </a:t>
            </a:r>
            <a:r>
              <a:rPr lang="en-US" u="sng" dirty="0"/>
              <a:t>warfare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Japanese warriors known as </a:t>
            </a:r>
            <a:r>
              <a:rPr lang="en-US" u="sng" dirty="0"/>
              <a:t>Samurai</a:t>
            </a:r>
            <a:r>
              <a:rPr lang="en-US" dirty="0"/>
              <a:t> (meaning “those who serve”) dedicated their lives to </a:t>
            </a:r>
            <a:r>
              <a:rPr lang="en-US" u="sng" dirty="0"/>
              <a:t>protecting</a:t>
            </a:r>
            <a:r>
              <a:rPr lang="en-US" dirty="0"/>
              <a:t> the </a:t>
            </a:r>
            <a:r>
              <a:rPr lang="en-US" u="sng" dirty="0"/>
              <a:t>emperor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Similar to European </a:t>
            </a:r>
            <a:r>
              <a:rPr lang="en-US" u="sng" dirty="0"/>
              <a:t>chivalry</a:t>
            </a:r>
            <a:r>
              <a:rPr lang="en-US" dirty="0"/>
              <a:t>, the Samurai followed “</a:t>
            </a:r>
            <a:r>
              <a:rPr lang="en-US" u="sng" dirty="0"/>
              <a:t>bushido</a:t>
            </a:r>
            <a:r>
              <a:rPr lang="en-US" dirty="0"/>
              <a:t>”. It emphasized </a:t>
            </a:r>
            <a:r>
              <a:rPr lang="en-US" u="sng" dirty="0"/>
              <a:t>honor</a:t>
            </a:r>
            <a:r>
              <a:rPr lang="en-US" dirty="0"/>
              <a:t>, bravery, &amp; </a:t>
            </a:r>
            <a:r>
              <a:rPr lang="en-US" u="sng" dirty="0"/>
              <a:t>loyalty</a:t>
            </a:r>
            <a:r>
              <a:rPr lang="en-US" dirty="0"/>
              <a:t>.</a:t>
            </a:r>
          </a:p>
          <a:p>
            <a:pPr lvl="0"/>
            <a:r>
              <a:rPr lang="en-US" u="sng" dirty="0"/>
              <a:t>Zen</a:t>
            </a:r>
            <a:r>
              <a:rPr lang="en-US" dirty="0"/>
              <a:t> Buddhism shaped Japanese culture during &amp; after the middle ages. It emphasized </a:t>
            </a:r>
            <a:r>
              <a:rPr lang="en-US" u="sng" dirty="0"/>
              <a:t>self-reliance</a:t>
            </a:r>
            <a:r>
              <a:rPr lang="en-US" dirty="0"/>
              <a:t> (be responsible) &amp; stressed </a:t>
            </a:r>
            <a:r>
              <a:rPr lang="en-US" u="sng" dirty="0"/>
              <a:t>devotion</a:t>
            </a:r>
            <a:r>
              <a:rPr lang="en-US" dirty="0"/>
              <a:t> to </a:t>
            </a:r>
            <a:r>
              <a:rPr lang="en-US" u="sng" dirty="0"/>
              <a:t>duty</a:t>
            </a:r>
            <a:r>
              <a:rPr lang="en-US" dirty="0"/>
              <a:t> (do your job!!).</a:t>
            </a:r>
          </a:p>
        </p:txBody>
      </p:sp>
    </p:spTree>
    <p:extLst>
      <p:ext uri="{BB962C8B-B14F-4D97-AF65-F5344CB8AC3E}">
        <p14:creationId xmlns:p14="http://schemas.microsoft.com/office/powerpoint/2010/main" val="241841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0F870B-C805-4F08-A09A-924A7A1A2E17}"/>
              </a:ext>
            </a:extLst>
          </p:cNvPr>
          <p:cNvSpPr txBox="1"/>
          <p:nvPr/>
        </p:nvSpPr>
        <p:spPr>
          <a:xfrm>
            <a:off x="9488557" y="344557"/>
            <a:ext cx="25444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 these questions about Japan:</a:t>
            </a:r>
          </a:p>
          <a:p>
            <a:pPr marL="342900" indent="-342900">
              <a:buAutoNum type="arabicPeriod"/>
            </a:pPr>
            <a:r>
              <a:rPr lang="en-US" dirty="0"/>
              <a:t>What was a “heavenly super person” ?</a:t>
            </a:r>
          </a:p>
          <a:p>
            <a:pPr marL="342900" indent="-342900">
              <a:buAutoNum type="arabicPeriod"/>
            </a:pPr>
            <a:r>
              <a:rPr lang="en-US" dirty="0"/>
              <a:t>What religion was spread across Japan?</a:t>
            </a:r>
          </a:p>
          <a:p>
            <a:pPr marL="342900" indent="-342900">
              <a:buAutoNum type="arabicPeriod"/>
            </a:pPr>
            <a:r>
              <a:rPr lang="en-US" dirty="0"/>
              <a:t>What country did Japan try to learn government strategies from?</a:t>
            </a:r>
          </a:p>
          <a:p>
            <a:pPr marL="342900" indent="-342900">
              <a:buAutoNum type="arabicPeriod"/>
            </a:pPr>
            <a:r>
              <a:rPr lang="en-US" dirty="0"/>
              <a:t>What were samurais used for?</a:t>
            </a:r>
          </a:p>
          <a:p>
            <a:pPr marL="342900" indent="-342900">
              <a:buAutoNum type="arabicPeriod"/>
            </a:pPr>
            <a:r>
              <a:rPr lang="en-US" dirty="0"/>
              <a:t>What happened when Japan was isolated?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18BDC-FD11-4264-8163-5F4CC53E9C11}"/>
              </a:ext>
            </a:extLst>
          </p:cNvPr>
          <p:cNvSpPr txBox="1"/>
          <p:nvPr/>
        </p:nvSpPr>
        <p:spPr>
          <a:xfrm>
            <a:off x="3207026" y="1577009"/>
            <a:ext cx="479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https://youtu.be/Mh5LY4Mz15o</a:t>
            </a:r>
          </a:p>
        </p:txBody>
      </p:sp>
    </p:spTree>
    <p:extLst>
      <p:ext uri="{BB962C8B-B14F-4D97-AF65-F5344CB8AC3E}">
        <p14:creationId xmlns:p14="http://schemas.microsoft.com/office/powerpoint/2010/main" val="29740193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</TotalTime>
  <Words>402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Feudal China &amp; Japan</vt:lpstr>
      <vt:lpstr>Medieval China</vt:lpstr>
      <vt:lpstr>Mongols Attack!!</vt:lpstr>
      <vt:lpstr>Mongols</vt:lpstr>
      <vt:lpstr>Rise of Japan </vt:lpstr>
      <vt:lpstr>Feudal Japan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 China &amp; Japan</dc:title>
  <dc:creator>Shannon Edwards</dc:creator>
  <cp:lastModifiedBy>Shannon Edwards</cp:lastModifiedBy>
  <cp:revision>3</cp:revision>
  <dcterms:created xsi:type="dcterms:W3CDTF">2017-10-26T03:00:39Z</dcterms:created>
  <dcterms:modified xsi:type="dcterms:W3CDTF">2017-10-26T03:18:04Z</dcterms:modified>
</cp:coreProperties>
</file>