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84"/>
  </p:normalViewPr>
  <p:slideViewPr>
    <p:cSldViewPr snapToGrid="0" snapToObjects="1">
      <p:cViewPr varScale="1">
        <p:scale>
          <a:sx n="87" d="100"/>
          <a:sy n="87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F190-DFBD-FF46-9B21-EAB2CEB6DB40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7CB5-66C6-4044-B057-60F31762F23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F190-DFBD-FF46-9B21-EAB2CEB6DB40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7CB5-66C6-4044-B057-60F31762F2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F190-DFBD-FF46-9B21-EAB2CEB6DB40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7CB5-66C6-4044-B057-60F31762F2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F190-DFBD-FF46-9B21-EAB2CEB6DB40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7CB5-66C6-4044-B057-60F31762F2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F190-DFBD-FF46-9B21-EAB2CEB6DB40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7CB5-66C6-4044-B057-60F31762F23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F190-DFBD-FF46-9B21-EAB2CEB6DB40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7CB5-66C6-4044-B057-60F31762F2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F190-DFBD-FF46-9B21-EAB2CEB6DB40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7CB5-66C6-4044-B057-60F31762F2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F190-DFBD-FF46-9B21-EAB2CEB6DB40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7CB5-66C6-4044-B057-60F31762F2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F190-DFBD-FF46-9B21-EAB2CEB6DB40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7CB5-66C6-4044-B057-60F31762F2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CD4F190-DFBD-FF46-9B21-EAB2CEB6DB40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017CB5-66C6-4044-B057-60F31762F2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F190-DFBD-FF46-9B21-EAB2CEB6DB40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7CB5-66C6-4044-B057-60F31762F2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CD4F190-DFBD-FF46-9B21-EAB2CEB6DB40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A017CB5-66C6-4044-B057-60F31762F23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6113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Rise of Islam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3 Notes (Pg. 2 </a:t>
            </a:r>
            <a:r>
              <a:rPr lang="mr-IN" dirty="0" smtClean="0"/>
              <a:t>–</a:t>
            </a:r>
            <a:r>
              <a:rPr lang="en-US" dirty="0" smtClean="0"/>
              <a:t> 3)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193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it come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0206" y="1845734"/>
            <a:ext cx="6185474" cy="4023360"/>
          </a:xfrm>
        </p:spPr>
        <p:txBody>
          <a:bodyPr>
            <a:normAutofit/>
          </a:bodyPr>
          <a:lstStyle/>
          <a:p>
            <a:pPr lvl="0"/>
            <a:r>
              <a:rPr lang="en-US" sz="2200" dirty="0"/>
              <a:t>The religion of </a:t>
            </a:r>
            <a:r>
              <a:rPr lang="en-US" sz="2200" u="sng" dirty="0"/>
              <a:t>Islam</a:t>
            </a:r>
            <a:r>
              <a:rPr lang="en-US" sz="2200" dirty="0"/>
              <a:t>, whose followers are called </a:t>
            </a:r>
            <a:r>
              <a:rPr lang="en-US" sz="2200" u="sng" dirty="0"/>
              <a:t>Muslims</a:t>
            </a:r>
            <a:r>
              <a:rPr lang="en-US" sz="2200" dirty="0"/>
              <a:t>, emerged in the </a:t>
            </a:r>
            <a:r>
              <a:rPr lang="en-US" sz="2200" u="sng" dirty="0"/>
              <a:t>Arabian</a:t>
            </a:r>
            <a:r>
              <a:rPr lang="en-US" sz="2200" dirty="0"/>
              <a:t> Peninsula;</a:t>
            </a:r>
          </a:p>
          <a:p>
            <a:pPr lvl="1"/>
            <a:r>
              <a:rPr lang="en-US" sz="2200" dirty="0"/>
              <a:t>The Arabian Peninsula is a </a:t>
            </a:r>
            <a:r>
              <a:rPr lang="en-US" sz="2200" u="sng" dirty="0"/>
              <a:t>crossroads</a:t>
            </a:r>
            <a:r>
              <a:rPr lang="en-US" sz="2200" dirty="0"/>
              <a:t> of three continents – </a:t>
            </a:r>
            <a:r>
              <a:rPr lang="en-US" sz="2200" u="sng" dirty="0"/>
              <a:t>Africa</a:t>
            </a:r>
            <a:r>
              <a:rPr lang="en-US" sz="2200" dirty="0"/>
              <a:t>, Europe, and </a:t>
            </a:r>
            <a:r>
              <a:rPr lang="en-US" sz="2200" u="sng" dirty="0"/>
              <a:t>Asia</a:t>
            </a:r>
            <a:r>
              <a:rPr lang="en-US" sz="2200" dirty="0"/>
              <a:t>. </a:t>
            </a:r>
          </a:p>
          <a:p>
            <a:pPr lvl="1"/>
            <a:r>
              <a:rPr lang="en-US" sz="2200" dirty="0"/>
              <a:t>Before the development of Islam, many </a:t>
            </a:r>
            <a:r>
              <a:rPr lang="en-US" sz="2200" u="sng" dirty="0"/>
              <a:t>Christians</a:t>
            </a:r>
            <a:r>
              <a:rPr lang="en-US" sz="2200" dirty="0"/>
              <a:t> and </a:t>
            </a:r>
            <a:r>
              <a:rPr lang="en-US" sz="2200" u="sng" dirty="0"/>
              <a:t>Jews</a:t>
            </a:r>
            <a:r>
              <a:rPr lang="en-US" sz="2200" dirty="0"/>
              <a:t> lived there and practiced </a:t>
            </a:r>
            <a:r>
              <a:rPr lang="en-US" sz="2200" u="sng" dirty="0"/>
              <a:t>monotheism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14" y="1845734"/>
            <a:ext cx="4560484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65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it develop?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0019" y="2050026"/>
            <a:ext cx="5968628" cy="3991242"/>
          </a:xfrm>
        </p:spPr>
        <p:txBody>
          <a:bodyPr/>
          <a:lstStyle/>
          <a:p>
            <a:pPr lvl="0"/>
            <a:r>
              <a:rPr lang="en-US" sz="2200" dirty="0"/>
              <a:t>Islam was founded by </a:t>
            </a:r>
            <a:r>
              <a:rPr lang="en-US" sz="2200" u="sng" dirty="0"/>
              <a:t>Muhammad</a:t>
            </a:r>
            <a:r>
              <a:rPr lang="en-US" sz="2200" dirty="0"/>
              <a:t>; He was born in the city of </a:t>
            </a:r>
            <a:r>
              <a:rPr lang="en-US" sz="2200" u="sng" dirty="0"/>
              <a:t>Mecca</a:t>
            </a:r>
            <a:r>
              <a:rPr lang="en-US" sz="2200" dirty="0"/>
              <a:t>.</a:t>
            </a:r>
          </a:p>
          <a:p>
            <a:pPr lvl="1"/>
            <a:r>
              <a:rPr lang="en-US" sz="2200" dirty="0"/>
              <a:t>Muhammad was troubled by the moral ills of Meccan society. To escape, he would go to caves to </a:t>
            </a:r>
            <a:r>
              <a:rPr lang="en-US" sz="2200" u="sng" dirty="0"/>
              <a:t>meditate</a:t>
            </a:r>
            <a:r>
              <a:rPr lang="en-US" sz="2200" dirty="0"/>
              <a:t>. He began to hear the voice of angel </a:t>
            </a:r>
            <a:r>
              <a:rPr lang="en-US" sz="2200" u="sng" dirty="0"/>
              <a:t>Gabriel</a:t>
            </a:r>
            <a:r>
              <a:rPr lang="en-US" sz="2200" dirty="0"/>
              <a:t> &amp; was asked to be the </a:t>
            </a:r>
            <a:r>
              <a:rPr lang="en-US" sz="2200" u="sng" dirty="0"/>
              <a:t>messenger</a:t>
            </a:r>
            <a:r>
              <a:rPr lang="en-US" sz="2200" dirty="0"/>
              <a:t> of God.</a:t>
            </a:r>
          </a:p>
          <a:p>
            <a:pPr lvl="1"/>
            <a:r>
              <a:rPr lang="en-US" sz="2200" dirty="0"/>
              <a:t>Muhammad’s wife </a:t>
            </a:r>
            <a:r>
              <a:rPr lang="en-US" sz="2200" u="sng" dirty="0"/>
              <a:t>Khadija </a:t>
            </a:r>
            <a:r>
              <a:rPr lang="en-US" sz="2200" dirty="0"/>
              <a:t>encouraged him to </a:t>
            </a:r>
            <a:r>
              <a:rPr lang="en-US" sz="2200" u="sng" dirty="0"/>
              <a:t>spread</a:t>
            </a:r>
            <a:r>
              <a:rPr lang="en-US" sz="2200" dirty="0"/>
              <a:t> the word of </a:t>
            </a:r>
            <a:r>
              <a:rPr lang="en-US" sz="2200" u="sng" dirty="0"/>
              <a:t>Allah</a:t>
            </a:r>
            <a:r>
              <a:rPr lang="en-US" sz="2200" dirty="0"/>
              <a:t> (God); she was the first to convert to Islam.</a:t>
            </a:r>
          </a:p>
          <a:p>
            <a:endParaRPr lang="en-US" dirty="0"/>
          </a:p>
        </p:txBody>
      </p:sp>
      <p:pic>
        <p:nvPicPr>
          <p:cNvPr id="4" name="Picture 4" descr="Image result for muhammad and angel gabri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4275"/>
            <a:ext cx="3270019" cy="246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city of mecca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647" y="286603"/>
            <a:ext cx="2654452" cy="271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muhammad and khadi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149" y="3884797"/>
            <a:ext cx="1313645" cy="215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6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Muhammad the Prophet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200" dirty="0"/>
              <a:t>At first, Muhammad’s teachings were </a:t>
            </a:r>
            <a:r>
              <a:rPr lang="en-US" sz="2200" u="sng" dirty="0"/>
              <a:t>rejected</a:t>
            </a:r>
            <a:r>
              <a:rPr lang="en-US" sz="2200" dirty="0"/>
              <a:t> and he was threatened. He took his followers to </a:t>
            </a:r>
            <a:r>
              <a:rPr lang="en-US" sz="2200" u="sng" dirty="0" err="1"/>
              <a:t>Yathrib</a:t>
            </a:r>
            <a:r>
              <a:rPr lang="en-US" sz="2200" u="sng" dirty="0"/>
              <a:t> (</a:t>
            </a:r>
            <a:r>
              <a:rPr lang="en-US" sz="2200" dirty="0"/>
              <a:t>renamed Medina or “city of the </a:t>
            </a:r>
            <a:r>
              <a:rPr lang="en-US" sz="2200" u="sng" dirty="0"/>
              <a:t>Prophet</a:t>
            </a:r>
            <a:r>
              <a:rPr lang="en-US" sz="2200" dirty="0"/>
              <a:t>”). </a:t>
            </a:r>
          </a:p>
          <a:p>
            <a:pPr lvl="1"/>
            <a:r>
              <a:rPr lang="en-US" sz="2200" dirty="0"/>
              <a:t>This </a:t>
            </a:r>
            <a:r>
              <a:rPr lang="en-US" sz="2200" u="sng" dirty="0"/>
              <a:t>migration</a:t>
            </a:r>
            <a:r>
              <a:rPr lang="en-US" sz="2200" dirty="0"/>
              <a:t> became known as the </a:t>
            </a:r>
            <a:r>
              <a:rPr lang="en-US" sz="2200" u="sng" dirty="0" err="1"/>
              <a:t>Hijrah</a:t>
            </a:r>
            <a:r>
              <a:rPr lang="en-US" sz="2200" dirty="0"/>
              <a:t>.</a:t>
            </a:r>
          </a:p>
          <a:p>
            <a:pPr lvl="1"/>
            <a:r>
              <a:rPr lang="en-US" sz="2200" dirty="0"/>
              <a:t>While there he fashioned an agreement that joined his own people with the Arabas and Jews of Medina as a single community.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561" y="3605526"/>
            <a:ext cx="4465313" cy="262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09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Muhammad Returns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466" y="2005780"/>
            <a:ext cx="6610708" cy="4188543"/>
          </a:xfrm>
        </p:spPr>
        <p:txBody>
          <a:bodyPr>
            <a:normAutofit/>
          </a:bodyPr>
          <a:lstStyle/>
          <a:p>
            <a:pPr lvl="0"/>
            <a:r>
              <a:rPr lang="en-US" sz="2200" dirty="0"/>
              <a:t>To Muslims, Allah is the </a:t>
            </a:r>
            <a:r>
              <a:rPr lang="en-US" sz="2200" u="sng" dirty="0"/>
              <a:t>same</a:t>
            </a:r>
            <a:r>
              <a:rPr lang="en-US" sz="2200" dirty="0"/>
              <a:t> God that is worshiped in Christianity and Judaism; however, Muslims view </a:t>
            </a:r>
            <a:r>
              <a:rPr lang="en-US" sz="2200" u="sng" dirty="0"/>
              <a:t>Jesus</a:t>
            </a:r>
            <a:r>
              <a:rPr lang="en-US" sz="2200" dirty="0"/>
              <a:t> as a prophet, not as the Son of God. </a:t>
            </a:r>
          </a:p>
          <a:p>
            <a:pPr lvl="1"/>
            <a:r>
              <a:rPr lang="en-US" sz="2200" dirty="0"/>
              <a:t>Their holy scripture is the </a:t>
            </a:r>
            <a:r>
              <a:rPr lang="en-US" sz="2200" u="sng" dirty="0"/>
              <a:t>Qur’an</a:t>
            </a:r>
            <a:r>
              <a:rPr lang="en-US" sz="2200" dirty="0"/>
              <a:t> – to them it is the final book, and </a:t>
            </a:r>
            <a:r>
              <a:rPr lang="en-US" sz="2200" u="sng" dirty="0"/>
              <a:t>Muhammad</a:t>
            </a:r>
            <a:r>
              <a:rPr lang="en-US" sz="2200" dirty="0"/>
              <a:t> is the final prophet. </a:t>
            </a:r>
          </a:p>
          <a:p>
            <a:pPr lvl="1"/>
            <a:r>
              <a:rPr lang="en-US" sz="2200" dirty="0"/>
              <a:t>All three religions believe in </a:t>
            </a:r>
            <a:r>
              <a:rPr lang="en-US" sz="2200" u="sng" dirty="0"/>
              <a:t>heaven</a:t>
            </a:r>
            <a:r>
              <a:rPr lang="en-US" sz="2200" dirty="0"/>
              <a:t> and hell and a day of </a:t>
            </a:r>
            <a:r>
              <a:rPr lang="en-US" sz="2200" u="sng" dirty="0"/>
              <a:t>judgement</a:t>
            </a:r>
            <a:r>
              <a:rPr lang="en-US" sz="2200" dirty="0"/>
              <a:t>. </a:t>
            </a:r>
          </a:p>
          <a:p>
            <a:pPr lvl="0"/>
            <a:r>
              <a:rPr lang="en-US" sz="2200" dirty="0"/>
              <a:t>After fighting battles with the </a:t>
            </a:r>
            <a:r>
              <a:rPr lang="en-US" sz="2200" u="sng" dirty="0"/>
              <a:t>Meccans</a:t>
            </a:r>
            <a:r>
              <a:rPr lang="en-US" sz="2200" dirty="0"/>
              <a:t>, Muhammad returned to conquer Mecca and lead it to become the most </a:t>
            </a:r>
            <a:r>
              <a:rPr lang="en-US" sz="2200" u="sng" dirty="0"/>
              <a:t>holy </a:t>
            </a:r>
            <a:r>
              <a:rPr lang="en-US" sz="2200" dirty="0"/>
              <a:t>place in Islam.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173" y="2005781"/>
            <a:ext cx="5068375" cy="346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71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Caliph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200" dirty="0"/>
              <a:t>The first </a:t>
            </a:r>
            <a:r>
              <a:rPr lang="en-US" sz="2200" u="sng" dirty="0"/>
              <a:t>caliph</a:t>
            </a:r>
            <a:r>
              <a:rPr lang="en-US" sz="2200" dirty="0"/>
              <a:t>, or successor to Muhamad, was his father-in-law, </a:t>
            </a:r>
            <a:r>
              <a:rPr lang="en-US" sz="2200" u="sng" dirty="0"/>
              <a:t>Abu Bakr.</a:t>
            </a:r>
            <a:r>
              <a:rPr lang="en-US" sz="2200" dirty="0"/>
              <a:t> </a:t>
            </a:r>
          </a:p>
          <a:p>
            <a:pPr lvl="0"/>
            <a:r>
              <a:rPr lang="en-US" sz="2200" dirty="0"/>
              <a:t>Abu Bakr faced many </a:t>
            </a:r>
            <a:r>
              <a:rPr lang="en-US" sz="2200" u="sng" dirty="0"/>
              <a:t>challenges</a:t>
            </a:r>
            <a:r>
              <a:rPr lang="en-US" sz="2200" dirty="0"/>
              <a:t>. Many followers (especially Arab tribal leaders) depended on Muhammad’s </a:t>
            </a:r>
            <a:r>
              <a:rPr lang="en-US" sz="2200" u="sng" dirty="0"/>
              <a:t>personal</a:t>
            </a:r>
            <a:r>
              <a:rPr lang="en-US" sz="2200" dirty="0"/>
              <a:t> command &amp; refused to be </a:t>
            </a:r>
            <a:r>
              <a:rPr lang="en-US" sz="2200" u="sng" dirty="0"/>
              <a:t>loyal</a:t>
            </a:r>
            <a:r>
              <a:rPr lang="en-US" sz="2200" dirty="0"/>
              <a:t> to someone else. </a:t>
            </a:r>
          </a:p>
          <a:p>
            <a:pPr lvl="0"/>
            <a:r>
              <a:rPr lang="en-US" sz="2200" dirty="0"/>
              <a:t>Abu Bakr united Muslims through </a:t>
            </a:r>
            <a:r>
              <a:rPr lang="en-US" sz="2200" u="sng" dirty="0"/>
              <a:t>alliances </a:t>
            </a:r>
            <a:r>
              <a:rPr lang="en-US" sz="2200" dirty="0"/>
              <a:t>and war. </a:t>
            </a:r>
          </a:p>
          <a:p>
            <a:pPr lvl="1"/>
            <a:r>
              <a:rPr lang="en-US" sz="2200" dirty="0"/>
              <a:t>The united Arab tribes surprised and </a:t>
            </a:r>
            <a:r>
              <a:rPr lang="en-US" sz="2200" u="sng" dirty="0"/>
              <a:t>defeated</a:t>
            </a:r>
            <a:r>
              <a:rPr lang="en-US" sz="2200" dirty="0"/>
              <a:t> the </a:t>
            </a:r>
            <a:r>
              <a:rPr lang="en-US" sz="2200" u="sng" dirty="0"/>
              <a:t>Byzantines</a:t>
            </a:r>
            <a:r>
              <a:rPr lang="en-US" sz="2200" dirty="0"/>
              <a:t> and Persians.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278" y="4029304"/>
            <a:ext cx="1437336" cy="183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62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97" y="1845734"/>
            <a:ext cx="11223522" cy="4201106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200" dirty="0"/>
              <a:t>Muslims generally tolerated </a:t>
            </a:r>
            <a:r>
              <a:rPr lang="en-US" sz="2200" u="sng" dirty="0"/>
              <a:t>conquered</a:t>
            </a:r>
            <a:r>
              <a:rPr lang="en-US" sz="2200" dirty="0"/>
              <a:t> peoples who followed </a:t>
            </a:r>
            <a:r>
              <a:rPr lang="en-US" sz="2200" u="sng" dirty="0"/>
              <a:t>monotheistic</a:t>
            </a:r>
            <a:r>
              <a:rPr lang="en-US" sz="2200" dirty="0"/>
              <a:t> religions, but they taxed them.</a:t>
            </a:r>
          </a:p>
          <a:p>
            <a:pPr lvl="0"/>
            <a:r>
              <a:rPr lang="en-US" sz="2200" u="sng" dirty="0"/>
              <a:t>Over</a:t>
            </a:r>
            <a:r>
              <a:rPr lang="en-US" sz="2200" dirty="0"/>
              <a:t> time, Muslim scholars developed the </a:t>
            </a:r>
            <a:r>
              <a:rPr lang="en-US" sz="2200" u="sng" dirty="0"/>
              <a:t>Sharia</a:t>
            </a:r>
            <a:r>
              <a:rPr lang="en-US" sz="2200" dirty="0"/>
              <a:t>, which regulates </a:t>
            </a:r>
            <a:r>
              <a:rPr lang="en-US" sz="2200" u="sng" dirty="0"/>
              <a:t>moral</a:t>
            </a:r>
            <a:r>
              <a:rPr lang="en-US" sz="2200" dirty="0"/>
              <a:t> conduct, family life, </a:t>
            </a:r>
            <a:r>
              <a:rPr lang="en-US" sz="2200" u="sng" dirty="0"/>
              <a:t>business</a:t>
            </a:r>
            <a:r>
              <a:rPr lang="en-US" sz="2200" dirty="0"/>
              <a:t> practice, government, &amp; </a:t>
            </a:r>
            <a:r>
              <a:rPr lang="en-US" sz="2200" u="sng" dirty="0"/>
              <a:t>community</a:t>
            </a:r>
            <a:r>
              <a:rPr lang="en-US" sz="2200" dirty="0"/>
              <a:t> life.</a:t>
            </a:r>
          </a:p>
          <a:p>
            <a:pPr lvl="0"/>
            <a:r>
              <a:rPr lang="en-US" sz="2200" dirty="0"/>
              <a:t>Muslims were divided into </a:t>
            </a:r>
            <a:r>
              <a:rPr lang="en-US" sz="2200" u="sng" dirty="0"/>
              <a:t>four</a:t>
            </a:r>
            <a:r>
              <a:rPr lang="en-US" sz="2200" dirty="0"/>
              <a:t> social classes. </a:t>
            </a:r>
          </a:p>
          <a:p>
            <a:pPr lvl="1"/>
            <a:r>
              <a:rPr lang="en-US" sz="2200" dirty="0"/>
              <a:t>The </a:t>
            </a:r>
            <a:r>
              <a:rPr lang="en-US" sz="2200" u="sng" dirty="0"/>
              <a:t>upper</a:t>
            </a:r>
            <a:r>
              <a:rPr lang="en-US" sz="2200" dirty="0"/>
              <a:t> class included those who were Muslims at birth.</a:t>
            </a:r>
          </a:p>
          <a:p>
            <a:pPr lvl="1"/>
            <a:r>
              <a:rPr lang="en-US" sz="2200" dirty="0"/>
              <a:t>The second class were those who </a:t>
            </a:r>
            <a:r>
              <a:rPr lang="en-US" sz="2200" u="sng" dirty="0"/>
              <a:t>convert</a:t>
            </a:r>
            <a:r>
              <a:rPr lang="en-US" sz="2200" dirty="0"/>
              <a:t> to Islam. </a:t>
            </a:r>
          </a:p>
          <a:p>
            <a:pPr lvl="1"/>
            <a:r>
              <a:rPr lang="en-US" sz="2200" dirty="0"/>
              <a:t>The third class consisted of the “</a:t>
            </a:r>
            <a:r>
              <a:rPr lang="en-US" sz="2200" u="sng" dirty="0"/>
              <a:t>protected</a:t>
            </a:r>
            <a:r>
              <a:rPr lang="en-US" sz="2200" dirty="0"/>
              <a:t> people” and included Christians, Jews, and Zoroastrians. </a:t>
            </a:r>
          </a:p>
          <a:p>
            <a:pPr lvl="1"/>
            <a:r>
              <a:rPr lang="en-US" sz="2200" dirty="0"/>
              <a:t>The lowest class was composed of </a:t>
            </a:r>
            <a:r>
              <a:rPr lang="en-US" sz="2200" u="sng" dirty="0"/>
              <a:t>slaves</a:t>
            </a:r>
            <a:r>
              <a:rPr lang="en-US" sz="2200" dirty="0"/>
              <a:t>, which were mostly </a:t>
            </a:r>
            <a:r>
              <a:rPr lang="en-US" sz="2200" u="sng" dirty="0"/>
              <a:t>prisoners</a:t>
            </a:r>
            <a:r>
              <a:rPr lang="en-US" sz="2200" dirty="0"/>
              <a:t> of war. </a:t>
            </a:r>
          </a:p>
          <a:p>
            <a:pPr lvl="0"/>
            <a:r>
              <a:rPr lang="en-US" sz="2200" dirty="0"/>
              <a:t>By increasing </a:t>
            </a:r>
            <a:r>
              <a:rPr lang="en-US" sz="2200" u="sng" dirty="0"/>
              <a:t>tolerance</a:t>
            </a:r>
            <a:r>
              <a:rPr lang="en-US" sz="2200" dirty="0"/>
              <a:t> of other religions, ending discrimination against non-Arab Muslims, and encouraging learning, Islam became a more </a:t>
            </a:r>
            <a:r>
              <a:rPr lang="en-US" sz="2200" u="sng" dirty="0"/>
              <a:t>universal </a:t>
            </a:r>
            <a:r>
              <a:rPr lang="en-US" sz="2200" dirty="0"/>
              <a:t>faith.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4401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CA72677B-2F8C-4192-8EBE-D360BE3B20F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</TotalTime>
  <Words>506</Words>
  <Application>Microsoft Macintosh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Mangal</vt:lpstr>
      <vt:lpstr>Retrospect</vt:lpstr>
      <vt:lpstr>The Rise of Islam </vt:lpstr>
      <vt:lpstr>Where does it come from?</vt:lpstr>
      <vt:lpstr>How did it develop?</vt:lpstr>
      <vt:lpstr>Muhammad the Prophet </vt:lpstr>
      <vt:lpstr>Muhammad Returns </vt:lpstr>
      <vt:lpstr>The Caliph </vt:lpstr>
      <vt:lpstr>Islam 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Rise of Islam </dc:title>
  <dc:creator>Simmons, Jonathan</dc:creator>
  <cp:lastModifiedBy>Simmons, Jonathan</cp:lastModifiedBy>
  <cp:revision>2</cp:revision>
  <dcterms:created xsi:type="dcterms:W3CDTF">2017-10-15T18:35:41Z</dcterms:created>
  <dcterms:modified xsi:type="dcterms:W3CDTF">2017-10-15T18:46:57Z</dcterms:modified>
</cp:coreProperties>
</file>