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D4A3-F618-408C-B327-3A7630F13981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F24A-07A5-4229-86D5-D8C72F06D3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53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D4A3-F618-408C-B327-3A7630F13981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F24A-07A5-4229-86D5-D8C72F06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9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D4A3-F618-408C-B327-3A7630F13981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F24A-07A5-4229-86D5-D8C72F06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D4A3-F618-408C-B327-3A7630F13981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F24A-07A5-4229-86D5-D8C72F06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6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D4A3-F618-408C-B327-3A7630F13981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F24A-07A5-4229-86D5-D8C72F06D3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72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D4A3-F618-408C-B327-3A7630F13981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F24A-07A5-4229-86D5-D8C72F06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0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D4A3-F618-408C-B327-3A7630F13981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F24A-07A5-4229-86D5-D8C72F06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7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D4A3-F618-408C-B327-3A7630F13981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F24A-07A5-4229-86D5-D8C72F06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6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D4A3-F618-408C-B327-3A7630F13981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F24A-07A5-4229-86D5-D8C72F06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0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BCDD4A3-F618-408C-B327-3A7630F13981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3CF24A-07A5-4229-86D5-D8C72F06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7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D4A3-F618-408C-B327-3A7630F13981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F24A-07A5-4229-86D5-D8C72F06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4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CDD4A3-F618-408C-B327-3A7630F13981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23CF24A-07A5-4229-86D5-D8C72F06D3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12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The Age of Absolutism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4; Ch. 16</a:t>
            </a:r>
          </a:p>
        </p:txBody>
      </p:sp>
    </p:spTree>
    <p:extLst>
      <p:ext uri="{BB962C8B-B14F-4D97-AF65-F5344CB8AC3E}">
        <p14:creationId xmlns:p14="http://schemas.microsoft.com/office/powerpoint/2010/main" val="241766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Absolutism?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505032" cy="4023360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The Age of </a:t>
            </a:r>
            <a:r>
              <a:rPr lang="en-US" sz="3200" u="sng" dirty="0"/>
              <a:t>Absolutism </a:t>
            </a:r>
            <a:r>
              <a:rPr lang="en-US" sz="3200" dirty="0"/>
              <a:t>describes a period when </a:t>
            </a:r>
            <a:r>
              <a:rPr lang="en-US" sz="3200" u="sng" dirty="0"/>
              <a:t>Monarchs</a:t>
            </a:r>
            <a:r>
              <a:rPr lang="en-US" sz="3200" i="1" u="sng" dirty="0"/>
              <a:t> </a:t>
            </a:r>
            <a:r>
              <a:rPr lang="en-US" sz="3200" dirty="0"/>
              <a:t>successfully ruled the wealth and power of the states themselves. Most believed in </a:t>
            </a:r>
            <a:r>
              <a:rPr lang="en-US" sz="3200" u="sng" dirty="0"/>
              <a:t>divine right</a:t>
            </a:r>
            <a:r>
              <a:rPr lang="en-US" sz="3200" dirty="0"/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223" y="4443211"/>
            <a:ext cx="5241701" cy="142588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The Monarchs are ruling the state themselves as opposed to who? </a:t>
            </a: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60" y="2013579"/>
            <a:ext cx="2926080" cy="215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74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King Phillip II of Spain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7271" y="2489726"/>
            <a:ext cx="8627162" cy="3526761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King </a:t>
            </a:r>
            <a:r>
              <a:rPr lang="en-US" sz="2200" u="sng" dirty="0"/>
              <a:t>Phillip II</a:t>
            </a:r>
            <a:r>
              <a:rPr lang="en-US" sz="2200" dirty="0"/>
              <a:t> was the absolute ruler in Spain. He expanded Spanish influence and strengthened the </a:t>
            </a:r>
            <a:r>
              <a:rPr lang="en-US" sz="2200" u="sng" dirty="0"/>
              <a:t>Catholic Church.</a:t>
            </a:r>
            <a:endParaRPr lang="en-US" sz="2200" dirty="0"/>
          </a:p>
          <a:p>
            <a:pPr lvl="1"/>
            <a:r>
              <a:rPr lang="en-US" sz="2200" dirty="0"/>
              <a:t>King Phillip II battled many </a:t>
            </a:r>
            <a:r>
              <a:rPr lang="en-US" sz="2200" u="sng" dirty="0"/>
              <a:t>powerful </a:t>
            </a:r>
            <a:r>
              <a:rPr lang="en-US" sz="2200" dirty="0"/>
              <a:t>enemies. He surpassed </a:t>
            </a:r>
            <a:r>
              <a:rPr lang="en-US" sz="2200" u="sng" dirty="0"/>
              <a:t>Ferdinand</a:t>
            </a:r>
            <a:r>
              <a:rPr lang="en-US" sz="2200" dirty="0"/>
              <a:t> (Holy Roman Emperor) and </a:t>
            </a:r>
            <a:r>
              <a:rPr lang="en-US" sz="2200" u="sng" dirty="0"/>
              <a:t>Isabella</a:t>
            </a:r>
            <a:r>
              <a:rPr lang="en-US" sz="2200" dirty="0"/>
              <a:t>.</a:t>
            </a:r>
          </a:p>
          <a:p>
            <a:pPr lvl="1"/>
            <a:r>
              <a:rPr lang="en-US" sz="2200" dirty="0"/>
              <a:t>He kept the </a:t>
            </a:r>
            <a:r>
              <a:rPr lang="en-US" sz="2200" u="sng" dirty="0"/>
              <a:t>Ottoman </a:t>
            </a:r>
            <a:r>
              <a:rPr lang="en-US" sz="2200" dirty="0"/>
              <a:t>Empire from invading his Italian territories in the Battle of </a:t>
            </a:r>
            <a:r>
              <a:rPr lang="en-US" sz="2200" u="sng" dirty="0"/>
              <a:t>Lepanto</a:t>
            </a:r>
            <a:r>
              <a:rPr lang="en-US" sz="2200" dirty="0"/>
              <a:t>.  </a:t>
            </a:r>
          </a:p>
          <a:p>
            <a:pPr lvl="0"/>
            <a:r>
              <a:rPr lang="en-US" sz="2200" dirty="0"/>
              <a:t>His success came to an end after the Spanish </a:t>
            </a:r>
            <a:r>
              <a:rPr lang="en-US" sz="2200" u="sng" dirty="0"/>
              <a:t>armada</a:t>
            </a:r>
            <a:r>
              <a:rPr lang="en-US" sz="2200" dirty="0"/>
              <a:t>. </a:t>
            </a:r>
          </a:p>
          <a:p>
            <a:pPr lvl="1"/>
            <a:r>
              <a:rPr lang="en-US" sz="2200" dirty="0"/>
              <a:t>This was an attack to take over </a:t>
            </a:r>
            <a:r>
              <a:rPr lang="en-US" sz="2200" u="sng" dirty="0"/>
              <a:t>England</a:t>
            </a:r>
            <a:r>
              <a:rPr lang="en-US" sz="2200" dirty="0"/>
              <a:t>. The Spanish were </a:t>
            </a:r>
            <a:r>
              <a:rPr lang="en-US" sz="2200" u="sng" dirty="0"/>
              <a:t>outmaneuvered</a:t>
            </a:r>
            <a:r>
              <a:rPr lang="en-US" sz="2200" dirty="0"/>
              <a:t> by the lighter, faster English ships.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A81073-FC45-4F2F-AB3C-7DBCBA1177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7" y="2052137"/>
            <a:ext cx="2646731" cy="33414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F05DB1-D65A-43F2-8CA8-FCF8D52190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929" y="402327"/>
            <a:ext cx="23145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45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King Louis XIV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848985" cy="4023360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The successful absolute ruler of </a:t>
            </a:r>
            <a:r>
              <a:rPr lang="en-US" sz="2200" u="sng" dirty="0"/>
              <a:t>France</a:t>
            </a:r>
            <a:r>
              <a:rPr lang="en-US" sz="2200" dirty="0"/>
              <a:t> was King </a:t>
            </a:r>
            <a:r>
              <a:rPr lang="en-US" sz="2200" u="sng" dirty="0"/>
              <a:t>Louis XIV</a:t>
            </a:r>
            <a:r>
              <a:rPr lang="en-US" sz="2200" dirty="0"/>
              <a:t>. </a:t>
            </a:r>
          </a:p>
          <a:p>
            <a:pPr lvl="1"/>
            <a:r>
              <a:rPr lang="en-US" sz="2200" dirty="0"/>
              <a:t>He also believed in </a:t>
            </a:r>
            <a:r>
              <a:rPr lang="en-US" sz="2200" u="sng" dirty="0"/>
              <a:t>divine right</a:t>
            </a:r>
            <a:r>
              <a:rPr lang="en-US" sz="2200" dirty="0"/>
              <a:t> and took the </a:t>
            </a:r>
            <a:r>
              <a:rPr lang="en-US" sz="2200" u="sng" dirty="0"/>
              <a:t>sun</a:t>
            </a:r>
            <a:r>
              <a:rPr lang="en-US" sz="2200" dirty="0"/>
              <a:t> as a </a:t>
            </a:r>
            <a:r>
              <a:rPr lang="en-US" sz="2200" u="sng" dirty="0"/>
              <a:t>symbol</a:t>
            </a:r>
            <a:r>
              <a:rPr lang="en-US" sz="2200" dirty="0"/>
              <a:t> of his absolute power. </a:t>
            </a:r>
          </a:p>
          <a:p>
            <a:pPr lvl="1"/>
            <a:r>
              <a:rPr lang="en-US" sz="2200" dirty="0"/>
              <a:t>He did not call one meeting with the </a:t>
            </a:r>
            <a:r>
              <a:rPr lang="en-US" sz="2200" u="sng" dirty="0"/>
              <a:t>Estates General</a:t>
            </a:r>
            <a:r>
              <a:rPr lang="en-US" sz="2200" dirty="0"/>
              <a:t>. </a:t>
            </a:r>
          </a:p>
          <a:p>
            <a:pPr lvl="1"/>
            <a:r>
              <a:rPr lang="en-US" sz="2200" dirty="0"/>
              <a:t>He secured support from the nobles by tying them to the court and exempting them from paying taxes. </a:t>
            </a:r>
          </a:p>
          <a:p>
            <a:pPr lvl="1"/>
            <a:r>
              <a:rPr lang="en-US" sz="2200" dirty="0"/>
              <a:t>Louis XIV also built the </a:t>
            </a:r>
            <a:r>
              <a:rPr lang="en-US" sz="2200" u="sng" dirty="0"/>
              <a:t>Versailles</a:t>
            </a:r>
            <a:r>
              <a:rPr lang="en-US" sz="2200" dirty="0"/>
              <a:t>, which signified </a:t>
            </a:r>
            <a:r>
              <a:rPr lang="en-US" sz="2200" u="sng" dirty="0"/>
              <a:t>power</a:t>
            </a:r>
            <a:r>
              <a:rPr lang="en-US" sz="2200" dirty="0"/>
              <a:t> and </a:t>
            </a:r>
            <a:r>
              <a:rPr lang="en-US" sz="2200" u="sng" dirty="0"/>
              <a:t>brilliance.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581" y="1952491"/>
            <a:ext cx="355282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50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Parliament in England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463" y="1871882"/>
            <a:ext cx="7052807" cy="4621327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Henry VIII was absolute monarch in </a:t>
            </a:r>
            <a:r>
              <a:rPr lang="en-US" sz="2200" u="sng" dirty="0"/>
              <a:t>England</a:t>
            </a:r>
            <a:r>
              <a:rPr lang="en-US" sz="2200" dirty="0"/>
              <a:t>. When he needed his </a:t>
            </a:r>
            <a:r>
              <a:rPr lang="en-US" sz="2200" u="sng" dirty="0"/>
              <a:t>divorce, </a:t>
            </a:r>
            <a:r>
              <a:rPr lang="en-US" sz="2200" dirty="0"/>
              <a:t>he broke his ties with the </a:t>
            </a:r>
            <a:r>
              <a:rPr lang="en-US" sz="2200" u="sng" dirty="0"/>
              <a:t>Roman Catholic</a:t>
            </a:r>
            <a:r>
              <a:rPr lang="en-US" sz="2200" dirty="0"/>
              <a:t> Church for not granting him one. This made him </a:t>
            </a:r>
            <a:r>
              <a:rPr lang="en-US" sz="2200" u="sng" dirty="0"/>
              <a:t>need</a:t>
            </a:r>
            <a:r>
              <a:rPr lang="en-US" sz="2200" dirty="0"/>
              <a:t> Parliament’s approval to </a:t>
            </a:r>
            <a:r>
              <a:rPr lang="en-US" sz="2200" u="sng" dirty="0"/>
              <a:t>levy</a:t>
            </a:r>
            <a:r>
              <a:rPr lang="en-US" sz="2200" dirty="0"/>
              <a:t> new taxes and obtain a </a:t>
            </a:r>
            <a:r>
              <a:rPr lang="en-US" sz="2200" u="sng" dirty="0"/>
              <a:t>divorce</a:t>
            </a:r>
            <a:r>
              <a:rPr lang="en-US" sz="2200" dirty="0"/>
              <a:t>. This began Parliaments rollercoaster to </a:t>
            </a:r>
            <a:r>
              <a:rPr lang="en-US" sz="2200" u="sng" dirty="0"/>
              <a:t>ruling </a:t>
            </a:r>
            <a:r>
              <a:rPr lang="en-US" sz="2200" dirty="0"/>
              <a:t>England. </a:t>
            </a:r>
          </a:p>
          <a:p>
            <a:pPr lvl="0"/>
            <a:r>
              <a:rPr lang="en-US" sz="2200" dirty="0"/>
              <a:t>After a series of kings </a:t>
            </a:r>
            <a:r>
              <a:rPr lang="en-US" sz="2200" u="sng" dirty="0"/>
              <a:t>preaching</a:t>
            </a:r>
            <a:r>
              <a:rPr lang="en-US" sz="2200" dirty="0"/>
              <a:t> divine right, Parliament implemented </a:t>
            </a:r>
            <a:r>
              <a:rPr lang="en-US" sz="2200" u="sng" dirty="0"/>
              <a:t>Archbishop Laud</a:t>
            </a:r>
            <a:r>
              <a:rPr lang="en-US" sz="2200" dirty="0"/>
              <a:t>. </a:t>
            </a:r>
          </a:p>
          <a:p>
            <a:pPr lvl="1"/>
            <a:r>
              <a:rPr lang="en-US" sz="2200" dirty="0"/>
              <a:t>It executed the kings chief ministers and refused to be dissolved. </a:t>
            </a:r>
          </a:p>
          <a:p>
            <a:pPr lvl="0"/>
            <a:r>
              <a:rPr lang="en-US" sz="2200" dirty="0"/>
              <a:t>Later, Parliament forced King William to accept the English </a:t>
            </a:r>
            <a:r>
              <a:rPr lang="en-US" sz="2200" u="sng" dirty="0"/>
              <a:t>Bill </a:t>
            </a:r>
            <a:r>
              <a:rPr lang="en-US" sz="2200" dirty="0"/>
              <a:t>of </a:t>
            </a:r>
            <a:r>
              <a:rPr lang="en-US" sz="2200" u="sng" dirty="0"/>
              <a:t>Rights</a:t>
            </a:r>
            <a:r>
              <a:rPr lang="en-US" sz="2200" dirty="0"/>
              <a:t>, which ensured Parliament’s supremacy over the monarchy.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DFE9E8-F466-4671-8A91-77814C4E9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134" y="2080590"/>
            <a:ext cx="4065579" cy="328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92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Peter the Great of Russia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5634" y="1845733"/>
            <a:ext cx="6970046" cy="4516429"/>
          </a:xfrm>
        </p:spPr>
        <p:txBody>
          <a:bodyPr>
            <a:normAutofit/>
          </a:bodyPr>
          <a:lstStyle/>
          <a:p>
            <a:pPr lvl="0"/>
            <a:r>
              <a:rPr lang="en-US" sz="2200" u="sng" dirty="0"/>
              <a:t>Peter</a:t>
            </a:r>
            <a:r>
              <a:rPr lang="en-US" sz="2200" dirty="0"/>
              <a:t> the </a:t>
            </a:r>
            <a:r>
              <a:rPr lang="en-US" sz="2200" u="sng" dirty="0"/>
              <a:t>Great</a:t>
            </a:r>
            <a:r>
              <a:rPr lang="en-US" sz="2200" dirty="0"/>
              <a:t> became the tsar of Russia at the age of ­</a:t>
            </a:r>
            <a:r>
              <a:rPr lang="en-US" sz="2200" u="sng" dirty="0"/>
              <a:t>10</a:t>
            </a:r>
            <a:r>
              <a:rPr lang="en-US" sz="2200" dirty="0"/>
              <a:t>, but began truly ruling at </a:t>
            </a:r>
            <a:r>
              <a:rPr lang="en-US" sz="2200" u="sng" dirty="0"/>
              <a:t>17</a:t>
            </a:r>
            <a:r>
              <a:rPr lang="en-US" sz="2200" dirty="0"/>
              <a:t>.</a:t>
            </a:r>
          </a:p>
          <a:p>
            <a:pPr lvl="0"/>
            <a:r>
              <a:rPr lang="en-US" sz="2200" dirty="0"/>
              <a:t>He implemented </a:t>
            </a:r>
            <a:r>
              <a:rPr lang="en-US" sz="2200" u="sng" dirty="0"/>
              <a:t>westernization</a:t>
            </a:r>
            <a:r>
              <a:rPr lang="en-US" sz="2200" dirty="0"/>
              <a:t>; imposed requirements on boyars, improved waterways, developed mining, and backed new trading companies. </a:t>
            </a:r>
          </a:p>
          <a:p>
            <a:pPr lvl="1"/>
            <a:r>
              <a:rPr lang="en-US" sz="2200" dirty="0"/>
              <a:t>Peter solidified his control over nobles by passing </a:t>
            </a:r>
            <a:r>
              <a:rPr lang="en-US" sz="2200" u="sng" dirty="0"/>
              <a:t>laws</a:t>
            </a:r>
            <a:r>
              <a:rPr lang="en-US" sz="2200" dirty="0"/>
              <a:t> that favored them such as strengthening </a:t>
            </a:r>
            <a:r>
              <a:rPr lang="en-US" sz="2200" u="sng" dirty="0"/>
              <a:t>serfdom</a:t>
            </a:r>
            <a:r>
              <a:rPr lang="en-US" sz="2200" dirty="0"/>
              <a:t>, but punished them by making them serve the </a:t>
            </a:r>
            <a:r>
              <a:rPr lang="en-US" sz="2200" u="sng" dirty="0"/>
              <a:t>state</a:t>
            </a:r>
            <a:r>
              <a:rPr lang="en-US" sz="2200" dirty="0"/>
              <a:t>. </a:t>
            </a:r>
          </a:p>
          <a:p>
            <a:pPr lvl="1"/>
            <a:r>
              <a:rPr lang="en-US" sz="2200" dirty="0"/>
              <a:t> Peter increased trade by building Russia’s new capital, </a:t>
            </a:r>
            <a:r>
              <a:rPr lang="en-US" sz="2200" u="sng" dirty="0"/>
              <a:t>St. Petersburg</a:t>
            </a:r>
            <a:r>
              <a:rPr lang="en-US" sz="2200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954" y="1924199"/>
            <a:ext cx="2532012" cy="419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57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Catherine the Great of Russia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6887621" cy="4477793"/>
          </a:xfrm>
        </p:spPr>
        <p:txBody>
          <a:bodyPr>
            <a:normAutofit/>
          </a:bodyPr>
          <a:lstStyle/>
          <a:p>
            <a:pPr lvl="0"/>
            <a:r>
              <a:rPr lang="en-US" sz="2200" u="sng" dirty="0"/>
              <a:t>Catherine </a:t>
            </a:r>
            <a:r>
              <a:rPr lang="en-US" sz="2200" dirty="0"/>
              <a:t>the </a:t>
            </a:r>
            <a:r>
              <a:rPr lang="en-US" sz="2200" u="sng" dirty="0"/>
              <a:t>Great</a:t>
            </a:r>
            <a:r>
              <a:rPr lang="en-US" sz="2200" dirty="0"/>
              <a:t> was originally a </a:t>
            </a:r>
            <a:r>
              <a:rPr lang="en-US" sz="2200" u="sng" dirty="0"/>
              <a:t>German</a:t>
            </a:r>
            <a:r>
              <a:rPr lang="en-US" sz="2200" dirty="0"/>
              <a:t> princess. She was </a:t>
            </a:r>
            <a:r>
              <a:rPr lang="en-US" sz="2200" u="sng" dirty="0"/>
              <a:t>arranged </a:t>
            </a:r>
            <a:r>
              <a:rPr lang="en-US" sz="2200" dirty="0"/>
              <a:t>to marry Tsar Peter III. She embraces Russian Orthodox </a:t>
            </a:r>
            <a:r>
              <a:rPr lang="en-US" sz="2200" u="sng" dirty="0"/>
              <a:t>faith</a:t>
            </a:r>
            <a:r>
              <a:rPr lang="en-US" sz="2200" dirty="0"/>
              <a:t> and won the </a:t>
            </a:r>
            <a:r>
              <a:rPr lang="en-US" sz="2200" u="sng" dirty="0"/>
              <a:t>loyalty </a:t>
            </a:r>
            <a:r>
              <a:rPr lang="en-US" sz="2200" dirty="0"/>
              <a:t>of the people. </a:t>
            </a:r>
          </a:p>
          <a:p>
            <a:pPr lvl="0"/>
            <a:r>
              <a:rPr lang="en-US" sz="2200" dirty="0"/>
              <a:t>In 1762, a group of Russian army men </a:t>
            </a:r>
            <a:r>
              <a:rPr lang="en-US" sz="2200" u="sng" dirty="0"/>
              <a:t>murdered</a:t>
            </a:r>
            <a:r>
              <a:rPr lang="en-US" sz="2200" dirty="0"/>
              <a:t> her mentally unstable husband, and thus she ascended the Russian throne. </a:t>
            </a:r>
          </a:p>
          <a:p>
            <a:pPr lvl="0"/>
            <a:r>
              <a:rPr lang="en-US" sz="2200" dirty="0"/>
              <a:t>Catherine is known for success through her gain of a warm-water </a:t>
            </a:r>
            <a:r>
              <a:rPr lang="en-US" sz="2200" u="sng" dirty="0"/>
              <a:t>port</a:t>
            </a:r>
            <a:r>
              <a:rPr lang="en-US" sz="2200" dirty="0"/>
              <a:t> from the </a:t>
            </a:r>
            <a:r>
              <a:rPr lang="en-US" sz="2200" u="sng" dirty="0"/>
              <a:t>Ottoman</a:t>
            </a:r>
            <a:r>
              <a:rPr lang="en-US" sz="2200" dirty="0"/>
              <a:t> Empire and her involvement in the </a:t>
            </a:r>
            <a:r>
              <a:rPr lang="en-US" sz="2200" u="sng" dirty="0"/>
              <a:t>partition</a:t>
            </a:r>
            <a:r>
              <a:rPr lang="en-US" sz="2200" dirty="0"/>
              <a:t> with King Fredrick II of </a:t>
            </a:r>
            <a:r>
              <a:rPr lang="en-US" sz="2200" u="sng" dirty="0"/>
              <a:t>Prussia</a:t>
            </a:r>
            <a:r>
              <a:rPr lang="en-US" sz="2200" dirty="0"/>
              <a:t> and</a:t>
            </a:r>
            <a:r>
              <a:rPr lang="en-US" sz="2200" u="sng" dirty="0"/>
              <a:t> </a:t>
            </a:r>
            <a:r>
              <a:rPr lang="en-US" sz="2200" dirty="0"/>
              <a:t>Emperor Joseph II of </a:t>
            </a:r>
            <a:r>
              <a:rPr lang="en-US" sz="2200" u="sng" dirty="0"/>
              <a:t>Austria</a:t>
            </a:r>
            <a:r>
              <a:rPr lang="en-US" sz="22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343" y="2034861"/>
            <a:ext cx="2988079" cy="380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4812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221</TotalTime>
  <Words>505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The Age of Absolutism</vt:lpstr>
      <vt:lpstr>What is Absolutism?</vt:lpstr>
      <vt:lpstr>King Phillip II of Spain</vt:lpstr>
      <vt:lpstr>King Louis XIV</vt:lpstr>
      <vt:lpstr>Parliament in England</vt:lpstr>
      <vt:lpstr>Peter the Great of Russia</vt:lpstr>
      <vt:lpstr>Catherine the Great of Russia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Age of Absolutism</dc:title>
  <dc:creator>Shannon Edwards</dc:creator>
  <cp:lastModifiedBy>Shannon Edwards</cp:lastModifiedBy>
  <cp:revision>5</cp:revision>
  <dcterms:created xsi:type="dcterms:W3CDTF">2016-12-23T17:49:28Z</dcterms:created>
  <dcterms:modified xsi:type="dcterms:W3CDTF">2017-11-17T13:14:45Z</dcterms:modified>
</cp:coreProperties>
</file>