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1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9847-65B4-124F-8FB4-E44143D04CF1}" type="datetimeFigureOut">
              <a:rPr lang="en-US" smtClean="0"/>
              <a:t>11/14/15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8348D-8A60-CA4F-BDD0-641847544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93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9847-65B4-124F-8FB4-E44143D04CF1}" type="datetimeFigureOut">
              <a:rPr lang="en-US" smtClean="0"/>
              <a:t>11/14/15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8348D-8A60-CA4F-BDD0-641847544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73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9847-65B4-124F-8FB4-E44143D04CF1}" type="datetimeFigureOut">
              <a:rPr lang="en-US" smtClean="0"/>
              <a:t>11/14/15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8348D-8A60-CA4F-BDD0-641847544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52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9847-65B4-124F-8FB4-E44143D04CF1}" type="datetimeFigureOut">
              <a:rPr lang="en-US" smtClean="0"/>
              <a:t>11/14/15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8348D-8A60-CA4F-BDD0-641847544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16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9847-65B4-124F-8FB4-E44143D04CF1}" type="datetimeFigureOut">
              <a:rPr lang="en-US" smtClean="0"/>
              <a:t>11/14/15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8348D-8A60-CA4F-BDD0-641847544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12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9847-65B4-124F-8FB4-E44143D04CF1}" type="datetimeFigureOut">
              <a:rPr lang="en-US" smtClean="0"/>
              <a:t>11/14/15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8348D-8A60-CA4F-BDD0-641847544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6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9847-65B4-124F-8FB4-E44143D04CF1}" type="datetimeFigureOut">
              <a:rPr lang="en-US" smtClean="0"/>
              <a:t>11/14/15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8348D-8A60-CA4F-BDD0-641847544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6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9847-65B4-124F-8FB4-E44143D04CF1}" type="datetimeFigureOut">
              <a:rPr lang="en-US" smtClean="0"/>
              <a:t>11/14/15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8348D-8A60-CA4F-BDD0-641847544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20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9847-65B4-124F-8FB4-E44143D04CF1}" type="datetimeFigureOut">
              <a:rPr lang="en-US" smtClean="0"/>
              <a:t>11/14/15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8348D-8A60-CA4F-BDD0-641847544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33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9847-65B4-124F-8FB4-E44143D04CF1}" type="datetimeFigureOut">
              <a:rPr lang="en-US" smtClean="0"/>
              <a:t>11/14/15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8348D-8A60-CA4F-BDD0-641847544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5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9847-65B4-124F-8FB4-E44143D04CF1}" type="datetimeFigureOut">
              <a:rPr lang="en-US" smtClean="0"/>
              <a:t>11/14/15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8348D-8A60-CA4F-BDD0-641847544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33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F9847-65B4-124F-8FB4-E44143D04CF1}" type="datetimeFigureOut">
              <a:rPr lang="en-US" smtClean="0"/>
              <a:t>11/14/15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8348D-8A60-CA4F-BDD0-641847544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823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WW1 Propaganda Posters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AH Coyle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01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p_us_1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737" r="-82737"/>
          <a:stretch>
            <a:fillRect/>
          </a:stretch>
        </p:blipFill>
        <p:spPr bwMode="auto">
          <a:xfrm>
            <a:off x="-1565654" y="274638"/>
            <a:ext cx="12874293" cy="566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545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612115aff7c02e2320a821d1721823c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182" y="411163"/>
            <a:ext cx="61794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13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'Destroy_this_mad_brute'_WWI_propaganda_poster_(US_version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538" r="-88538"/>
          <a:stretch>
            <a:fillRect/>
          </a:stretch>
        </p:blipFill>
        <p:spPr>
          <a:xfrm>
            <a:off x="-3468308" y="274638"/>
            <a:ext cx="16340129" cy="5851525"/>
          </a:xfrm>
        </p:spPr>
      </p:pic>
    </p:spTree>
    <p:extLst>
      <p:ext uri="{BB962C8B-B14F-4D97-AF65-F5344CB8AC3E}">
        <p14:creationId xmlns:p14="http://schemas.microsoft.com/office/powerpoint/2010/main" val="3663973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_004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645" r="-73645"/>
          <a:stretch>
            <a:fillRect/>
          </a:stretch>
        </p:blipFill>
        <p:spPr>
          <a:xfrm>
            <a:off x="-2344771" y="274638"/>
            <a:ext cx="13751110" cy="5851525"/>
          </a:xfrm>
        </p:spPr>
      </p:pic>
    </p:spTree>
    <p:extLst>
      <p:ext uri="{BB962C8B-B14F-4D97-AF65-F5344CB8AC3E}">
        <p14:creationId xmlns:p14="http://schemas.microsoft.com/office/powerpoint/2010/main" val="1647171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a5f8f7c7d88ca12beb4f91fdbfe8d7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373" r="-86373"/>
          <a:stretch>
            <a:fillRect/>
          </a:stretch>
        </p:blipFill>
        <p:spPr>
          <a:xfrm>
            <a:off x="-3150788" y="274638"/>
            <a:ext cx="15485265" cy="5851525"/>
          </a:xfrm>
        </p:spPr>
      </p:pic>
    </p:spTree>
    <p:extLst>
      <p:ext uri="{BB962C8B-B14F-4D97-AF65-F5344CB8AC3E}">
        <p14:creationId xmlns:p14="http://schemas.microsoft.com/office/powerpoint/2010/main" val="940203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omen-britain-say-g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896" r="-83896"/>
          <a:stretch>
            <a:fillRect/>
          </a:stretch>
        </p:blipFill>
        <p:spPr>
          <a:xfrm>
            <a:off x="-1453683" y="274638"/>
            <a:ext cx="12197569" cy="5851525"/>
          </a:xfrm>
        </p:spPr>
      </p:pic>
    </p:spTree>
    <p:extLst>
      <p:ext uri="{BB962C8B-B14F-4D97-AF65-F5344CB8AC3E}">
        <p14:creationId xmlns:p14="http://schemas.microsoft.com/office/powerpoint/2010/main" val="3135720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343" r="-83343"/>
          <a:stretch>
            <a:fillRect/>
          </a:stretch>
        </p:blipFill>
        <p:spPr bwMode="auto">
          <a:xfrm>
            <a:off x="-2060673" y="713098"/>
            <a:ext cx="9302342" cy="541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p_can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508" y="713098"/>
            <a:ext cx="4019957" cy="541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99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 descr="pp_can_0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691" r="-85691"/>
          <a:stretch>
            <a:fillRect/>
          </a:stretch>
        </p:blipFill>
        <p:spPr>
          <a:xfrm>
            <a:off x="-3386873" y="274638"/>
            <a:ext cx="11249237" cy="6168884"/>
          </a:xfrm>
        </p:spPr>
      </p:pic>
      <p:pic>
        <p:nvPicPr>
          <p:cNvPr id="5" name="Picture 10" descr="pp_uk_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529" y="274638"/>
            <a:ext cx="4516136" cy="639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20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6" descr="http://www.google.ca/url?source=imgres&amp;ct=img&amp;q=http://rlv.zcache.com/ww1_collectors_card_1914_canada_propaganda_postcard-p239228030672924246trdg_400.jpg&amp;sa=X&amp;ei=ub1nTb7ECIHHtgej1pnoAw&amp;ved=0CAQQ8wc&amp;usg=AFQjCNHqVicEdsZbF8RHg_MN0xkrsCMTR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 bwMode="auto">
          <a:xfrm>
            <a:off x="-870297" y="274638"/>
            <a:ext cx="10796388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940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p_aus_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22" r="-582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180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p_fra_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919" r="-90919"/>
          <a:stretch>
            <a:fillRect/>
          </a:stretch>
        </p:blipFill>
        <p:spPr bwMode="auto">
          <a:xfrm>
            <a:off x="-1434815" y="274638"/>
            <a:ext cx="12819241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522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p_ger_0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692" r="-90692"/>
          <a:stretch>
            <a:fillRect/>
          </a:stretch>
        </p:blipFill>
        <p:spPr bwMode="auto">
          <a:xfrm>
            <a:off x="-987905" y="274638"/>
            <a:ext cx="11831335" cy="658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085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p_uk_0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601" r="-91601"/>
          <a:stretch>
            <a:fillRect/>
          </a:stretch>
        </p:blipFill>
        <p:spPr bwMode="auto">
          <a:xfrm>
            <a:off x="-1458335" y="274638"/>
            <a:ext cx="12238553" cy="612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909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p_uk_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827" r="-81827"/>
          <a:stretch>
            <a:fillRect/>
          </a:stretch>
        </p:blipFill>
        <p:spPr bwMode="auto">
          <a:xfrm>
            <a:off x="-2724727" y="556002"/>
            <a:ext cx="10321636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p_us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364" y="556002"/>
            <a:ext cx="4369378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225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3842</TotalTime>
  <Words>5</Words>
  <Application>Microsoft Macintosh PowerPoint</Application>
  <PresentationFormat>On-screen Show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WW1 Propaganda Posters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 Board of Broward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WW1 Propaganda Posters</dc:title>
  <dc:creator>Monarch High School</dc:creator>
  <cp:lastModifiedBy>Monarch High School</cp:lastModifiedBy>
  <cp:revision>5</cp:revision>
  <dcterms:created xsi:type="dcterms:W3CDTF">2015-11-14T23:57:07Z</dcterms:created>
  <dcterms:modified xsi:type="dcterms:W3CDTF">2015-11-17T16:05:57Z</dcterms:modified>
</cp:coreProperties>
</file>